
<file path=[Content_Types].xml><?xml version="1.0" encoding="utf-8"?>
<Types xmlns="http://schemas.openxmlformats.org/package/2006/content-types">
  <Default Extension="jpeg" ContentType="image/jpeg"/>
  <Default Extension="jpg" ContentType="image/jp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03" r:id="rId5"/>
  </p:sldMasterIdLst>
  <p:notesMasterIdLst>
    <p:notesMasterId r:id="rId20"/>
  </p:notesMasterIdLst>
  <p:handoutMasterIdLst>
    <p:handoutMasterId r:id="rId21"/>
  </p:handoutMasterIdLst>
  <p:sldIdLst>
    <p:sldId id="2147480772" r:id="rId6"/>
    <p:sldId id="2147480768" r:id="rId7"/>
    <p:sldId id="347" r:id="rId8"/>
    <p:sldId id="348" r:id="rId9"/>
    <p:sldId id="2147480778" r:id="rId10"/>
    <p:sldId id="2147480773" r:id="rId11"/>
    <p:sldId id="270" r:id="rId12"/>
    <p:sldId id="352" r:id="rId13"/>
    <p:sldId id="2147480774" r:id="rId14"/>
    <p:sldId id="2147480770" r:id="rId15"/>
    <p:sldId id="331" r:id="rId16"/>
    <p:sldId id="2147480776" r:id="rId17"/>
    <p:sldId id="2147480777" r:id="rId18"/>
    <p:sldId id="33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7730E1F-E16C-9834-6564-1FBD2DFD9C30}" name="Alison Young" initials="AY" userId="S::alison.young@thamesfreeport.com::4c57c308-e286-46c5-9e93-92d875442c76" providerId="AD"/>
  <p188:author id="{2F199288-A13C-029D-E507-B297FBB22972}" name="Jennifer Anderson" initials="JA" userId="S::jennifer.anderson@ogilvy.com::ac2ed945-0622-4e24-801d-0beeb8a773ca" providerId="AD"/>
  <p188:author id="{23F7D398-FF58-134E-E798-C87AD6045977}" name="Alison Young" initials="AY" userId="S::Alison.Young@thamesfreeport.com::4c57c308-e286-46c5-9e93-92d875442c76" providerId="AD"/>
  <p188:author id="{F13A35F5-E474-4223-41A2-25F250C03E28}" name="John Stasi" initials="JS" userId="S::John.Stasi@thamesfreeport.com::46800476-d569-4ffc-90b8-18a0b3e3a18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69E0"/>
    <a:srgbClr val="F2F2E9"/>
    <a:srgbClr val="06293C"/>
    <a:srgbClr val="75DCD2"/>
    <a:srgbClr val="FA6B21"/>
    <a:srgbClr val="59D3C4"/>
    <a:srgbClr val="3EC7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8" d="100"/>
          <a:sy n="88" d="100"/>
        </p:scale>
        <p:origin x="162" y="60"/>
      </p:cViewPr>
      <p:guideLst>
        <p:guide pos="384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6FB5FC-DAF1-4127-8CF2-F08825F358A9}" type="doc">
      <dgm:prSet loTypeId="urn:microsoft.com/office/officeart/2008/layout/CircleAccentTimeline" loCatId="process" qsTypeId="urn:microsoft.com/office/officeart/2005/8/quickstyle/simple1" qsCatId="simple" csTypeId="urn:microsoft.com/office/officeart/2005/8/colors/accent3_2" csCatId="accent3" phldr="1"/>
      <dgm:spPr/>
      <dgm:t>
        <a:bodyPr/>
        <a:lstStyle/>
        <a:p>
          <a:endParaRPr lang="en-GB"/>
        </a:p>
      </dgm:t>
    </dgm:pt>
    <dgm:pt modelId="{8E358CB5-EC6D-45FC-A940-2EA8B16B64DA}">
      <dgm:prSet phldrT="[Text]" custT="1"/>
      <dgm:spPr/>
      <dgm:t>
        <a:bodyPr vert="horz" anchor="ctr" anchorCtr="0"/>
        <a:lstStyle/>
        <a:p>
          <a:r>
            <a:rPr lang="en-GB" sz="1800" b="1">
              <a:latin typeface="Univers"/>
            </a:rPr>
            <a:t>Mar 2021     </a:t>
          </a:r>
          <a:r>
            <a:rPr lang="en-GB" sz="1800">
              <a:latin typeface="Univers"/>
            </a:rPr>
            <a:t>Thames Freeport announced by Chancellor </a:t>
          </a:r>
        </a:p>
      </dgm:t>
    </dgm:pt>
    <dgm:pt modelId="{4B04575D-026E-48BA-B1EF-832B8A97080F}" type="parTrans" cxnId="{99CA1C8E-AF0E-4268-BC7D-5C772F975533}">
      <dgm:prSet/>
      <dgm:spPr/>
      <dgm:t>
        <a:bodyPr/>
        <a:lstStyle/>
        <a:p>
          <a:endParaRPr lang="en-GB"/>
        </a:p>
      </dgm:t>
    </dgm:pt>
    <dgm:pt modelId="{122774BE-450C-45AF-B3A6-DB28E9DBE46E}" type="sibTrans" cxnId="{99CA1C8E-AF0E-4268-BC7D-5C772F975533}">
      <dgm:prSet/>
      <dgm:spPr/>
      <dgm:t>
        <a:bodyPr/>
        <a:lstStyle/>
        <a:p>
          <a:endParaRPr lang="en-GB"/>
        </a:p>
      </dgm:t>
    </dgm:pt>
    <dgm:pt modelId="{DD848758-78FC-419D-85FB-DFC913B7A541}">
      <dgm:prSet phldrT="[Text]" custT="1"/>
      <dgm:spPr/>
      <dgm:t>
        <a:bodyPr/>
        <a:lstStyle/>
        <a:p>
          <a:r>
            <a:rPr lang="en-GB" sz="1400" b="1">
              <a:latin typeface="Univers"/>
            </a:rPr>
            <a:t>Sep 2021 </a:t>
          </a:r>
          <a:r>
            <a:rPr lang="en-GB" sz="1400">
              <a:latin typeface="Univers"/>
            </a:rPr>
            <a:t>First official Freeport open </a:t>
          </a:r>
        </a:p>
      </dgm:t>
    </dgm:pt>
    <dgm:pt modelId="{7206CE36-BCD8-4E30-A77F-84931C1DCCC2}" type="parTrans" cxnId="{84D7DE8E-2DEC-4DB5-9C2B-8C9EA04A79BA}">
      <dgm:prSet/>
      <dgm:spPr/>
      <dgm:t>
        <a:bodyPr/>
        <a:lstStyle/>
        <a:p>
          <a:endParaRPr lang="en-GB"/>
        </a:p>
      </dgm:t>
    </dgm:pt>
    <dgm:pt modelId="{C5E4B857-9445-41B1-BA0F-CCDB6DE06218}" type="sibTrans" cxnId="{84D7DE8E-2DEC-4DB5-9C2B-8C9EA04A79BA}">
      <dgm:prSet/>
      <dgm:spPr/>
      <dgm:t>
        <a:bodyPr/>
        <a:lstStyle/>
        <a:p>
          <a:endParaRPr lang="en-GB"/>
        </a:p>
      </dgm:t>
    </dgm:pt>
    <dgm:pt modelId="{A414FA54-6212-46C7-B86A-AF4DBFFECD25}">
      <dgm:prSet phldrT="[Text]" custT="1"/>
      <dgm:spPr/>
      <dgm:t>
        <a:bodyPr/>
        <a:lstStyle/>
        <a:p>
          <a:r>
            <a:rPr lang="en-GB" sz="1400" b="1">
              <a:latin typeface="Univers"/>
            </a:rPr>
            <a:t>Nov 2021 </a:t>
          </a:r>
          <a:r>
            <a:rPr lang="en-GB" sz="1400">
              <a:latin typeface="Univers"/>
            </a:rPr>
            <a:t>Tax incentives begin</a:t>
          </a:r>
        </a:p>
      </dgm:t>
    </dgm:pt>
    <dgm:pt modelId="{F955E48C-AFE5-4EFE-A78E-312AF37EFA52}" type="parTrans" cxnId="{4F39FE96-A2F7-4988-9587-D5981587A3E6}">
      <dgm:prSet/>
      <dgm:spPr/>
      <dgm:t>
        <a:bodyPr/>
        <a:lstStyle/>
        <a:p>
          <a:endParaRPr lang="en-GB"/>
        </a:p>
      </dgm:t>
    </dgm:pt>
    <dgm:pt modelId="{AC590D43-4B91-4153-A013-F50BAA29BECD}" type="sibTrans" cxnId="{4F39FE96-A2F7-4988-9587-D5981587A3E6}">
      <dgm:prSet/>
      <dgm:spPr/>
      <dgm:t>
        <a:bodyPr/>
        <a:lstStyle/>
        <a:p>
          <a:endParaRPr lang="en-GB"/>
        </a:p>
      </dgm:t>
    </dgm:pt>
    <dgm:pt modelId="{80CFE3AA-0B96-486E-8962-5A17A17C0454}">
      <dgm:prSet phldrT="[Text]" custT="1"/>
      <dgm:spPr/>
      <dgm:t>
        <a:bodyPr/>
        <a:lstStyle/>
        <a:p>
          <a:r>
            <a:rPr lang="en-GB" sz="1800" b="1">
              <a:latin typeface="Univers"/>
            </a:rPr>
            <a:t>March 2023 </a:t>
          </a:r>
          <a:r>
            <a:rPr lang="en-GB" sz="1800">
              <a:latin typeface="Univers"/>
            </a:rPr>
            <a:t>Full Government approval  Board constituted  </a:t>
          </a:r>
        </a:p>
      </dgm:t>
    </dgm:pt>
    <dgm:pt modelId="{162ECA53-8E41-4947-A847-7CD0F837767B}" type="parTrans" cxnId="{B35E3621-C75E-44BB-9E42-B82F74BD6300}">
      <dgm:prSet/>
      <dgm:spPr/>
      <dgm:t>
        <a:bodyPr/>
        <a:lstStyle/>
        <a:p>
          <a:endParaRPr lang="en-GB"/>
        </a:p>
      </dgm:t>
    </dgm:pt>
    <dgm:pt modelId="{1C61644A-0505-4B3A-9665-00D1F8E58CD0}" type="sibTrans" cxnId="{B35E3621-C75E-44BB-9E42-B82F74BD6300}">
      <dgm:prSet/>
      <dgm:spPr/>
      <dgm:t>
        <a:bodyPr/>
        <a:lstStyle/>
        <a:p>
          <a:endParaRPr lang="en-GB"/>
        </a:p>
      </dgm:t>
    </dgm:pt>
    <dgm:pt modelId="{BAC22291-3AF6-4F62-8040-B06112652093}">
      <dgm:prSet phldrT="[Text]" custT="1"/>
      <dgm:spPr/>
      <dgm:t>
        <a:bodyPr/>
        <a:lstStyle/>
        <a:p>
          <a:r>
            <a:rPr lang="en-GB" sz="1400" b="1">
              <a:latin typeface="Univers"/>
            </a:rPr>
            <a:t>Oct 2023 </a:t>
          </a:r>
          <a:r>
            <a:rPr lang="en-GB" sz="1400">
              <a:latin typeface="Univers"/>
            </a:rPr>
            <a:t>New brand and website launch </a:t>
          </a:r>
        </a:p>
      </dgm:t>
    </dgm:pt>
    <dgm:pt modelId="{F2AB0637-4BF3-4CCE-AEA7-6843418FEE37}" type="parTrans" cxnId="{2BA24735-15DB-4091-995E-C73CF07769BB}">
      <dgm:prSet/>
      <dgm:spPr/>
      <dgm:t>
        <a:bodyPr/>
        <a:lstStyle/>
        <a:p>
          <a:endParaRPr lang="en-GB"/>
        </a:p>
      </dgm:t>
    </dgm:pt>
    <dgm:pt modelId="{B5811AC0-AC4C-428D-AA47-93E596E8C140}" type="sibTrans" cxnId="{2BA24735-15DB-4091-995E-C73CF07769BB}">
      <dgm:prSet/>
      <dgm:spPr/>
      <dgm:t>
        <a:bodyPr/>
        <a:lstStyle/>
        <a:p>
          <a:endParaRPr lang="en-GB"/>
        </a:p>
      </dgm:t>
    </dgm:pt>
    <dgm:pt modelId="{8400131E-858D-4180-A350-D2154C812700}">
      <dgm:prSet phldrT="[Text]" custT="1"/>
      <dgm:spPr/>
      <dgm:t>
        <a:bodyPr/>
        <a:lstStyle/>
        <a:p>
          <a:r>
            <a:rPr lang="en-GB" sz="1400" b="1" i="0">
              <a:latin typeface="Univers"/>
            </a:rPr>
            <a:t>Oct 2023 </a:t>
          </a:r>
          <a:r>
            <a:rPr lang="en-GB" sz="1400" i="0">
              <a:latin typeface="Univers"/>
            </a:rPr>
            <a:t>£600 million milestone announce</a:t>
          </a:r>
        </a:p>
      </dgm:t>
    </dgm:pt>
    <dgm:pt modelId="{B0F06545-30E8-4F81-87C8-F66B8F3D42AC}" type="parTrans" cxnId="{C4AC2346-EAA8-4495-B8BC-64C31ADFD154}">
      <dgm:prSet/>
      <dgm:spPr/>
      <dgm:t>
        <a:bodyPr/>
        <a:lstStyle/>
        <a:p>
          <a:endParaRPr lang="en-GB"/>
        </a:p>
      </dgm:t>
    </dgm:pt>
    <dgm:pt modelId="{4FF11FCB-37A8-4ADF-9572-FBB5AC515352}" type="sibTrans" cxnId="{C4AC2346-EAA8-4495-B8BC-64C31ADFD154}">
      <dgm:prSet/>
      <dgm:spPr/>
      <dgm:t>
        <a:bodyPr/>
        <a:lstStyle/>
        <a:p>
          <a:endParaRPr lang="en-GB"/>
        </a:p>
      </dgm:t>
    </dgm:pt>
    <dgm:pt modelId="{9175F594-5CE0-4355-AE45-2191F75D903B}">
      <dgm:prSet phldrT="[Text]" custT="1"/>
      <dgm:spPr/>
      <dgm:t>
        <a:bodyPr/>
        <a:lstStyle/>
        <a:p>
          <a:pPr rtl="0"/>
          <a:r>
            <a:rPr lang="en-GB" sz="1800" b="1">
              <a:latin typeface="Univers"/>
            </a:rPr>
            <a:t>July 2024 </a:t>
          </a:r>
          <a:r>
            <a:rPr lang="en-GB" sz="1800">
              <a:latin typeface="Univers"/>
            </a:rPr>
            <a:t>£1.3 million skills fund </a:t>
          </a:r>
        </a:p>
      </dgm:t>
    </dgm:pt>
    <dgm:pt modelId="{3468F088-D6CC-4A4D-A182-9BB6AD68C270}" type="parTrans" cxnId="{DC0B1010-5FF7-4006-98B6-FFE3B674411E}">
      <dgm:prSet/>
      <dgm:spPr/>
      <dgm:t>
        <a:bodyPr/>
        <a:lstStyle/>
        <a:p>
          <a:endParaRPr lang="en-GB"/>
        </a:p>
      </dgm:t>
    </dgm:pt>
    <dgm:pt modelId="{9E3D3AC5-CF76-4220-B35B-69D830EB5B60}" type="sibTrans" cxnId="{DC0B1010-5FF7-4006-98B6-FFE3B674411E}">
      <dgm:prSet/>
      <dgm:spPr/>
      <dgm:t>
        <a:bodyPr/>
        <a:lstStyle/>
        <a:p>
          <a:endParaRPr lang="en-GB"/>
        </a:p>
      </dgm:t>
    </dgm:pt>
    <dgm:pt modelId="{E3E61565-776A-4765-B54A-CBE8DFF4F50B}">
      <dgm:prSet custT="1"/>
      <dgm:spPr/>
      <dgm:t>
        <a:bodyPr/>
        <a:lstStyle/>
        <a:p>
          <a:pPr rtl="0"/>
          <a:r>
            <a:rPr lang="en-GB" sz="1400" b="1">
              <a:latin typeface="Univers"/>
            </a:rPr>
            <a:t>Sep 2025 </a:t>
          </a:r>
          <a:r>
            <a:rPr lang="en-GB" sz="1400" b="0">
              <a:latin typeface="Univers"/>
            </a:rPr>
            <a:t>£6.6 million</a:t>
          </a:r>
          <a:r>
            <a:rPr lang="en-GB" sz="1400" b="1">
              <a:latin typeface="Univers"/>
            </a:rPr>
            <a:t> </a:t>
          </a:r>
          <a:r>
            <a:rPr lang="en-GB" sz="1400">
              <a:latin typeface="Univers"/>
            </a:rPr>
            <a:t>invested in Seed Capital Projects (£25m committed)</a:t>
          </a:r>
        </a:p>
      </dgm:t>
    </dgm:pt>
    <dgm:pt modelId="{3D3EF5FE-FABC-4A23-ADB9-5E661D65940B}" type="parTrans" cxnId="{BAA58FF5-146F-4EF8-9C01-557BDDF11266}">
      <dgm:prSet/>
      <dgm:spPr/>
      <dgm:t>
        <a:bodyPr/>
        <a:lstStyle/>
        <a:p>
          <a:endParaRPr lang="en-GB"/>
        </a:p>
      </dgm:t>
    </dgm:pt>
    <dgm:pt modelId="{9D9BA6A4-2393-4147-A78F-EA34AA6C5FB9}" type="sibTrans" cxnId="{BAA58FF5-146F-4EF8-9C01-557BDDF11266}">
      <dgm:prSet/>
      <dgm:spPr/>
      <dgm:t>
        <a:bodyPr/>
        <a:lstStyle/>
        <a:p>
          <a:endParaRPr lang="en-GB"/>
        </a:p>
      </dgm:t>
    </dgm:pt>
    <dgm:pt modelId="{4788BADC-B182-40D4-AD8A-E80F78A200CB}">
      <dgm:prSet custT="1"/>
      <dgm:spPr/>
      <dgm:t>
        <a:bodyPr/>
        <a:lstStyle/>
        <a:p>
          <a:r>
            <a:rPr lang="en-GB" sz="1800" b="1">
              <a:latin typeface="Univers"/>
            </a:rPr>
            <a:t>Nov 2023 </a:t>
          </a:r>
        </a:p>
        <a:p>
          <a:r>
            <a:rPr lang="en-GB" sz="1800" b="0">
              <a:latin typeface="Univers"/>
            </a:rPr>
            <a:t>Tax relief extended to 2031 </a:t>
          </a:r>
        </a:p>
      </dgm:t>
    </dgm:pt>
    <dgm:pt modelId="{4494B391-4051-44DF-BE18-00DF73379686}" type="parTrans" cxnId="{44967B49-BF39-4F0F-90BA-F687DDCC065E}">
      <dgm:prSet/>
      <dgm:spPr/>
      <dgm:t>
        <a:bodyPr/>
        <a:lstStyle/>
        <a:p>
          <a:endParaRPr lang="en-GB"/>
        </a:p>
      </dgm:t>
    </dgm:pt>
    <dgm:pt modelId="{75D9FA8A-9969-409D-BFC3-27CF36A27386}" type="sibTrans" cxnId="{44967B49-BF39-4F0F-90BA-F687DDCC065E}">
      <dgm:prSet/>
      <dgm:spPr/>
      <dgm:t>
        <a:bodyPr/>
        <a:lstStyle/>
        <a:p>
          <a:endParaRPr lang="en-GB"/>
        </a:p>
      </dgm:t>
    </dgm:pt>
    <dgm:pt modelId="{3D733863-6DFB-4C14-A254-229493808C3A}" type="pres">
      <dgm:prSet presAssocID="{5C6FB5FC-DAF1-4127-8CF2-F08825F358A9}" presName="Name0" presStyleCnt="0">
        <dgm:presLayoutVars>
          <dgm:dir/>
        </dgm:presLayoutVars>
      </dgm:prSet>
      <dgm:spPr/>
    </dgm:pt>
    <dgm:pt modelId="{3E5ADE7D-4D3B-4AE9-8208-B55E49AC28F0}" type="pres">
      <dgm:prSet presAssocID="{8E358CB5-EC6D-45FC-A940-2EA8B16B64DA}" presName="parComposite" presStyleCnt="0"/>
      <dgm:spPr/>
    </dgm:pt>
    <dgm:pt modelId="{BC97D2C4-D54A-4D3A-ADC5-C13CCF4A5A8A}" type="pres">
      <dgm:prSet presAssocID="{8E358CB5-EC6D-45FC-A940-2EA8B16B64DA}" presName="parBigCircle" presStyleLbl="node0" presStyleIdx="0" presStyleCnt="4"/>
      <dgm:spPr/>
    </dgm:pt>
    <dgm:pt modelId="{5315B3AE-5897-4900-ADDD-34D2F24B2B3B}" type="pres">
      <dgm:prSet presAssocID="{8E358CB5-EC6D-45FC-A940-2EA8B16B64DA}" presName="parTx" presStyleLbl="revTx" presStyleIdx="0" presStyleCnt="14"/>
      <dgm:spPr/>
    </dgm:pt>
    <dgm:pt modelId="{6832984D-8A7B-4092-9FE0-08B8E27C05E8}" type="pres">
      <dgm:prSet presAssocID="{8E358CB5-EC6D-45FC-A940-2EA8B16B64DA}" presName="bSpace" presStyleCnt="0"/>
      <dgm:spPr/>
    </dgm:pt>
    <dgm:pt modelId="{AB299360-8E80-48ED-BCA5-CF3449D616A8}" type="pres">
      <dgm:prSet presAssocID="{8E358CB5-EC6D-45FC-A940-2EA8B16B64DA}" presName="parBackupNorm" presStyleCnt="0"/>
      <dgm:spPr/>
    </dgm:pt>
    <dgm:pt modelId="{CCE3B0FF-081D-4D24-A6F6-BD73BC270740}" type="pres">
      <dgm:prSet presAssocID="{122774BE-450C-45AF-B3A6-DB28E9DBE46E}" presName="parSpace" presStyleCnt="0"/>
      <dgm:spPr/>
    </dgm:pt>
    <dgm:pt modelId="{3DEE808F-E589-4693-81B6-849A945305A3}" type="pres">
      <dgm:prSet presAssocID="{DD848758-78FC-419D-85FB-DFC913B7A541}" presName="desBackupLeftNorm" presStyleCnt="0"/>
      <dgm:spPr/>
    </dgm:pt>
    <dgm:pt modelId="{CF6AFC86-5182-4E2A-9234-B5A17E25F1E4}" type="pres">
      <dgm:prSet presAssocID="{DD848758-78FC-419D-85FB-DFC913B7A541}" presName="desComposite" presStyleCnt="0"/>
      <dgm:spPr/>
    </dgm:pt>
    <dgm:pt modelId="{B43CF978-C2FC-4C4A-8B10-A08E131713D2}" type="pres">
      <dgm:prSet presAssocID="{DD848758-78FC-419D-85FB-DFC913B7A541}" presName="desCircle" presStyleLbl="node1" presStyleIdx="0" presStyleCnt="5"/>
      <dgm:spPr/>
    </dgm:pt>
    <dgm:pt modelId="{E188A171-83F3-4A72-A5FC-3D7C86495F11}" type="pres">
      <dgm:prSet presAssocID="{DD848758-78FC-419D-85FB-DFC913B7A541}" presName="chTx" presStyleLbl="revTx" presStyleIdx="1" presStyleCnt="14"/>
      <dgm:spPr/>
    </dgm:pt>
    <dgm:pt modelId="{1D62DCEE-FE31-4D5F-85D2-8AAE48831D53}" type="pres">
      <dgm:prSet presAssocID="{DD848758-78FC-419D-85FB-DFC913B7A541}" presName="desTx" presStyleLbl="revTx" presStyleIdx="2" presStyleCnt="14">
        <dgm:presLayoutVars>
          <dgm:bulletEnabled val="1"/>
        </dgm:presLayoutVars>
      </dgm:prSet>
      <dgm:spPr/>
    </dgm:pt>
    <dgm:pt modelId="{D9F55F18-E157-488C-97DD-0467772EED52}" type="pres">
      <dgm:prSet presAssocID="{DD848758-78FC-419D-85FB-DFC913B7A541}" presName="desBackupRightNorm" presStyleCnt="0"/>
      <dgm:spPr/>
    </dgm:pt>
    <dgm:pt modelId="{4B8B1D95-AEC5-43B7-A36C-E734B4F66B22}" type="pres">
      <dgm:prSet presAssocID="{C5E4B857-9445-41B1-BA0F-CCDB6DE06218}" presName="desSpace" presStyleCnt="0"/>
      <dgm:spPr/>
    </dgm:pt>
    <dgm:pt modelId="{A95ADA86-02F2-43A2-AE11-76F34ED13FF2}" type="pres">
      <dgm:prSet presAssocID="{A414FA54-6212-46C7-B86A-AF4DBFFECD25}" presName="desBackupLeftNorm" presStyleCnt="0"/>
      <dgm:spPr/>
    </dgm:pt>
    <dgm:pt modelId="{78DE6F75-8E90-40D3-B088-A3A3A58FED18}" type="pres">
      <dgm:prSet presAssocID="{A414FA54-6212-46C7-B86A-AF4DBFFECD25}" presName="desComposite" presStyleCnt="0"/>
      <dgm:spPr/>
    </dgm:pt>
    <dgm:pt modelId="{D6ED7252-2682-4C15-BCA6-329C53BB8125}" type="pres">
      <dgm:prSet presAssocID="{A414FA54-6212-46C7-B86A-AF4DBFFECD25}" presName="desCircle" presStyleLbl="node1" presStyleIdx="1" presStyleCnt="5"/>
      <dgm:spPr/>
    </dgm:pt>
    <dgm:pt modelId="{192249D7-192B-4B61-9232-6D5B8F629C8E}" type="pres">
      <dgm:prSet presAssocID="{A414FA54-6212-46C7-B86A-AF4DBFFECD25}" presName="chTx" presStyleLbl="revTx" presStyleIdx="3" presStyleCnt="14"/>
      <dgm:spPr/>
    </dgm:pt>
    <dgm:pt modelId="{0E4DF083-4797-49DD-B3A9-47A562443B20}" type="pres">
      <dgm:prSet presAssocID="{A414FA54-6212-46C7-B86A-AF4DBFFECD25}" presName="desTx" presStyleLbl="revTx" presStyleIdx="4" presStyleCnt="14">
        <dgm:presLayoutVars>
          <dgm:bulletEnabled val="1"/>
        </dgm:presLayoutVars>
      </dgm:prSet>
      <dgm:spPr/>
    </dgm:pt>
    <dgm:pt modelId="{5C9725EC-57D5-4472-B466-E8C64EC27423}" type="pres">
      <dgm:prSet presAssocID="{A414FA54-6212-46C7-B86A-AF4DBFFECD25}" presName="desBackupRightNorm" presStyleCnt="0"/>
      <dgm:spPr/>
    </dgm:pt>
    <dgm:pt modelId="{617D77E9-7C5A-49D4-BCAA-8D946184984B}" type="pres">
      <dgm:prSet presAssocID="{AC590D43-4B91-4153-A013-F50BAA29BECD}" presName="desSpace" presStyleCnt="0"/>
      <dgm:spPr/>
    </dgm:pt>
    <dgm:pt modelId="{77BA072E-A80D-4022-8706-F9E1E28BC80F}" type="pres">
      <dgm:prSet presAssocID="{80CFE3AA-0B96-486E-8962-5A17A17C0454}" presName="parComposite" presStyleCnt="0"/>
      <dgm:spPr/>
    </dgm:pt>
    <dgm:pt modelId="{F82A9684-D998-4D7B-9008-7D20FB6894A5}" type="pres">
      <dgm:prSet presAssocID="{80CFE3AA-0B96-486E-8962-5A17A17C0454}" presName="parBigCircle" presStyleLbl="node0" presStyleIdx="1" presStyleCnt="4"/>
      <dgm:spPr/>
    </dgm:pt>
    <dgm:pt modelId="{2A72F682-E4B0-4876-8CDD-B2C0EB09C7D1}" type="pres">
      <dgm:prSet presAssocID="{80CFE3AA-0B96-486E-8962-5A17A17C0454}" presName="parTx" presStyleLbl="revTx" presStyleIdx="5" presStyleCnt="14"/>
      <dgm:spPr/>
    </dgm:pt>
    <dgm:pt modelId="{EE93DD65-DB77-435E-9EDA-10E2CFED9EE4}" type="pres">
      <dgm:prSet presAssocID="{80CFE3AA-0B96-486E-8962-5A17A17C0454}" presName="bSpace" presStyleCnt="0"/>
      <dgm:spPr/>
    </dgm:pt>
    <dgm:pt modelId="{06FE7AB5-3579-4965-A46E-D558F574574B}" type="pres">
      <dgm:prSet presAssocID="{80CFE3AA-0B96-486E-8962-5A17A17C0454}" presName="parBackupNorm" presStyleCnt="0"/>
      <dgm:spPr/>
    </dgm:pt>
    <dgm:pt modelId="{16C70DF3-B3D7-4B8F-BC18-FFF5ED3BF683}" type="pres">
      <dgm:prSet presAssocID="{1C61644A-0505-4B3A-9665-00D1F8E58CD0}" presName="parSpace" presStyleCnt="0"/>
      <dgm:spPr/>
    </dgm:pt>
    <dgm:pt modelId="{04CE2770-84A2-4958-A261-4B9628146FD5}" type="pres">
      <dgm:prSet presAssocID="{BAC22291-3AF6-4F62-8040-B06112652093}" presName="desBackupLeftNorm" presStyleCnt="0"/>
      <dgm:spPr/>
    </dgm:pt>
    <dgm:pt modelId="{4C548BC9-7D49-48E4-8E33-CEF029A4F98A}" type="pres">
      <dgm:prSet presAssocID="{BAC22291-3AF6-4F62-8040-B06112652093}" presName="desComposite" presStyleCnt="0"/>
      <dgm:spPr/>
    </dgm:pt>
    <dgm:pt modelId="{867D69A8-15A1-4CA9-AB36-EFB049D3DC13}" type="pres">
      <dgm:prSet presAssocID="{BAC22291-3AF6-4F62-8040-B06112652093}" presName="desCircle" presStyleLbl="node1" presStyleIdx="2" presStyleCnt="5"/>
      <dgm:spPr/>
    </dgm:pt>
    <dgm:pt modelId="{8A688C33-CA39-48E1-AA59-B7B6DD1D51C5}" type="pres">
      <dgm:prSet presAssocID="{BAC22291-3AF6-4F62-8040-B06112652093}" presName="chTx" presStyleLbl="revTx" presStyleIdx="6" presStyleCnt="14"/>
      <dgm:spPr/>
    </dgm:pt>
    <dgm:pt modelId="{3A0F3635-F911-420B-B691-47F526357C84}" type="pres">
      <dgm:prSet presAssocID="{BAC22291-3AF6-4F62-8040-B06112652093}" presName="desTx" presStyleLbl="revTx" presStyleIdx="7" presStyleCnt="14">
        <dgm:presLayoutVars>
          <dgm:bulletEnabled val="1"/>
        </dgm:presLayoutVars>
      </dgm:prSet>
      <dgm:spPr/>
    </dgm:pt>
    <dgm:pt modelId="{377C3CA2-A795-4BC2-922A-47EBF5A534CC}" type="pres">
      <dgm:prSet presAssocID="{BAC22291-3AF6-4F62-8040-B06112652093}" presName="desBackupRightNorm" presStyleCnt="0"/>
      <dgm:spPr/>
    </dgm:pt>
    <dgm:pt modelId="{D759FFAA-E7E9-41F0-8E88-9138962A0D9D}" type="pres">
      <dgm:prSet presAssocID="{B5811AC0-AC4C-428D-AA47-93E596E8C140}" presName="desSpace" presStyleCnt="0"/>
      <dgm:spPr/>
    </dgm:pt>
    <dgm:pt modelId="{A4EA63B9-3061-46F1-9230-9167FCAC92BC}" type="pres">
      <dgm:prSet presAssocID="{8400131E-858D-4180-A350-D2154C812700}" presName="desBackupLeftNorm" presStyleCnt="0"/>
      <dgm:spPr/>
    </dgm:pt>
    <dgm:pt modelId="{00E5D9FA-0D92-408F-9709-ADB5FEBE34F1}" type="pres">
      <dgm:prSet presAssocID="{8400131E-858D-4180-A350-D2154C812700}" presName="desComposite" presStyleCnt="0"/>
      <dgm:spPr/>
    </dgm:pt>
    <dgm:pt modelId="{E46E4CF7-24C8-40CA-A2AA-D11973C66A96}" type="pres">
      <dgm:prSet presAssocID="{8400131E-858D-4180-A350-D2154C812700}" presName="desCircle" presStyleLbl="node1" presStyleIdx="3" presStyleCnt="5"/>
      <dgm:spPr/>
    </dgm:pt>
    <dgm:pt modelId="{E6329712-6298-4703-B788-D6522B0211D4}" type="pres">
      <dgm:prSet presAssocID="{8400131E-858D-4180-A350-D2154C812700}" presName="chTx" presStyleLbl="revTx" presStyleIdx="8" presStyleCnt="14"/>
      <dgm:spPr/>
    </dgm:pt>
    <dgm:pt modelId="{CBE07430-943B-4D32-9ADA-E3566F619F9C}" type="pres">
      <dgm:prSet presAssocID="{8400131E-858D-4180-A350-D2154C812700}" presName="desTx" presStyleLbl="revTx" presStyleIdx="9" presStyleCnt="14">
        <dgm:presLayoutVars>
          <dgm:bulletEnabled val="1"/>
        </dgm:presLayoutVars>
      </dgm:prSet>
      <dgm:spPr/>
    </dgm:pt>
    <dgm:pt modelId="{F6C43EA6-4323-4A94-8047-3C66310E774A}" type="pres">
      <dgm:prSet presAssocID="{8400131E-858D-4180-A350-D2154C812700}" presName="desBackupRightNorm" presStyleCnt="0"/>
      <dgm:spPr/>
    </dgm:pt>
    <dgm:pt modelId="{01D51520-CA86-4DD0-9BC6-6E61F51A028F}" type="pres">
      <dgm:prSet presAssocID="{4FF11FCB-37A8-4ADF-9572-FBB5AC515352}" presName="desSpace" presStyleCnt="0"/>
      <dgm:spPr/>
    </dgm:pt>
    <dgm:pt modelId="{2549D13F-75FF-43E8-900E-38E5DF3614EE}" type="pres">
      <dgm:prSet presAssocID="{4788BADC-B182-40D4-AD8A-E80F78A200CB}" presName="parComposite" presStyleCnt="0"/>
      <dgm:spPr/>
    </dgm:pt>
    <dgm:pt modelId="{67A9DB55-0DDE-4031-89F2-7D7AA4515138}" type="pres">
      <dgm:prSet presAssocID="{4788BADC-B182-40D4-AD8A-E80F78A200CB}" presName="parBigCircle" presStyleLbl="node0" presStyleIdx="2" presStyleCnt="4"/>
      <dgm:spPr/>
    </dgm:pt>
    <dgm:pt modelId="{4AE6EEB9-8EB1-4CBA-9EFD-BB03308BF1E8}" type="pres">
      <dgm:prSet presAssocID="{4788BADC-B182-40D4-AD8A-E80F78A200CB}" presName="parTx" presStyleLbl="revTx" presStyleIdx="10" presStyleCnt="14"/>
      <dgm:spPr/>
    </dgm:pt>
    <dgm:pt modelId="{E0035E1A-3488-4695-9F37-8082259D6D0B}" type="pres">
      <dgm:prSet presAssocID="{4788BADC-B182-40D4-AD8A-E80F78A200CB}" presName="bSpace" presStyleCnt="0"/>
      <dgm:spPr/>
    </dgm:pt>
    <dgm:pt modelId="{C2E12BE7-C79F-40D9-86D7-141C119C96B5}" type="pres">
      <dgm:prSet presAssocID="{4788BADC-B182-40D4-AD8A-E80F78A200CB}" presName="parBackupNorm" presStyleCnt="0"/>
      <dgm:spPr/>
    </dgm:pt>
    <dgm:pt modelId="{850FCF0E-6E6F-4026-B98A-DEBF2992EF11}" type="pres">
      <dgm:prSet presAssocID="{75D9FA8A-9969-409D-BFC3-27CF36A27386}" presName="parSpace" presStyleCnt="0"/>
      <dgm:spPr/>
    </dgm:pt>
    <dgm:pt modelId="{82757DB6-42D3-4E56-819A-5F89C2FAC707}" type="pres">
      <dgm:prSet presAssocID="{9175F594-5CE0-4355-AE45-2191F75D903B}" presName="parComposite" presStyleCnt="0"/>
      <dgm:spPr/>
    </dgm:pt>
    <dgm:pt modelId="{A51115D4-8401-4F49-BCE8-AE063BAA3CFF}" type="pres">
      <dgm:prSet presAssocID="{9175F594-5CE0-4355-AE45-2191F75D903B}" presName="parBigCircle" presStyleLbl="node0" presStyleIdx="3" presStyleCnt="4"/>
      <dgm:spPr/>
    </dgm:pt>
    <dgm:pt modelId="{FEBB5A24-1C4D-412C-A5B7-17D45C8F7B84}" type="pres">
      <dgm:prSet presAssocID="{9175F594-5CE0-4355-AE45-2191F75D903B}" presName="parTx" presStyleLbl="revTx" presStyleIdx="11" presStyleCnt="14"/>
      <dgm:spPr/>
    </dgm:pt>
    <dgm:pt modelId="{E997BCDB-B604-4624-979B-32C8FB9E9A23}" type="pres">
      <dgm:prSet presAssocID="{9175F594-5CE0-4355-AE45-2191F75D903B}" presName="bSpace" presStyleCnt="0"/>
      <dgm:spPr/>
    </dgm:pt>
    <dgm:pt modelId="{9C66A369-B9DD-4A61-A4A8-7EE6541A0BF3}" type="pres">
      <dgm:prSet presAssocID="{9175F594-5CE0-4355-AE45-2191F75D903B}" presName="parBackupNorm" presStyleCnt="0"/>
      <dgm:spPr/>
    </dgm:pt>
    <dgm:pt modelId="{858B6A49-899B-4239-95B8-5880461F3D9F}" type="pres">
      <dgm:prSet presAssocID="{9E3D3AC5-CF76-4220-B35B-69D830EB5B60}" presName="parSpace" presStyleCnt="0"/>
      <dgm:spPr/>
    </dgm:pt>
    <dgm:pt modelId="{81521593-4F2F-483D-BB9C-0719F817DD73}" type="pres">
      <dgm:prSet presAssocID="{E3E61565-776A-4765-B54A-CBE8DFF4F50B}" presName="desBackupLeftNorm" presStyleCnt="0"/>
      <dgm:spPr/>
    </dgm:pt>
    <dgm:pt modelId="{BEA77B2F-86CE-4115-ACBD-7D1FFC651F86}" type="pres">
      <dgm:prSet presAssocID="{E3E61565-776A-4765-B54A-CBE8DFF4F50B}" presName="desComposite" presStyleCnt="0"/>
      <dgm:spPr/>
    </dgm:pt>
    <dgm:pt modelId="{F98406C3-574F-4257-8E0E-234794F98941}" type="pres">
      <dgm:prSet presAssocID="{E3E61565-776A-4765-B54A-CBE8DFF4F50B}" presName="desCircle" presStyleLbl="node1" presStyleIdx="4" presStyleCnt="5"/>
      <dgm:spPr/>
    </dgm:pt>
    <dgm:pt modelId="{8D5D5ED5-8658-44B4-B2EB-7FED1D8F539E}" type="pres">
      <dgm:prSet presAssocID="{E3E61565-776A-4765-B54A-CBE8DFF4F50B}" presName="chTx" presStyleLbl="revTx" presStyleIdx="12" presStyleCnt="14" custLinFactNeighborX="12391" custLinFactNeighborY="15498"/>
      <dgm:spPr/>
    </dgm:pt>
    <dgm:pt modelId="{810D49D2-25BA-4201-B543-313318D3929B}" type="pres">
      <dgm:prSet presAssocID="{E3E61565-776A-4765-B54A-CBE8DFF4F50B}" presName="desTx" presStyleLbl="revTx" presStyleIdx="13" presStyleCnt="14">
        <dgm:presLayoutVars>
          <dgm:bulletEnabled val="1"/>
        </dgm:presLayoutVars>
      </dgm:prSet>
      <dgm:spPr/>
    </dgm:pt>
    <dgm:pt modelId="{773A121D-0048-4E80-A3D7-BBA9CDB48A88}" type="pres">
      <dgm:prSet presAssocID="{E3E61565-776A-4765-B54A-CBE8DFF4F50B}" presName="desBackupRightNorm" presStyleCnt="0"/>
      <dgm:spPr/>
    </dgm:pt>
    <dgm:pt modelId="{35BA4396-BE2A-4872-AB73-72A6DF8C36D0}" type="pres">
      <dgm:prSet presAssocID="{9D9BA6A4-2393-4147-A78F-EA34AA6C5FB9}" presName="desSpace" presStyleCnt="0"/>
      <dgm:spPr/>
    </dgm:pt>
  </dgm:ptLst>
  <dgm:cxnLst>
    <dgm:cxn modelId="{B9D3F902-1DE8-4842-A46D-0A5D4A5AAE1F}" type="presOf" srcId="{4788BADC-B182-40D4-AD8A-E80F78A200CB}" destId="{4AE6EEB9-8EB1-4CBA-9EFD-BB03308BF1E8}" srcOrd="0" destOrd="0" presId="urn:microsoft.com/office/officeart/2008/layout/CircleAccentTimeline"/>
    <dgm:cxn modelId="{DC0B1010-5FF7-4006-98B6-FFE3B674411E}" srcId="{5C6FB5FC-DAF1-4127-8CF2-F08825F358A9}" destId="{9175F594-5CE0-4355-AE45-2191F75D903B}" srcOrd="3" destOrd="0" parTransId="{3468F088-D6CC-4A4D-A182-9BB6AD68C270}" sibTransId="{9E3D3AC5-CF76-4220-B35B-69D830EB5B60}"/>
    <dgm:cxn modelId="{E492981B-E41C-4556-A056-68D82E0592AA}" type="presOf" srcId="{A414FA54-6212-46C7-B86A-AF4DBFFECD25}" destId="{192249D7-192B-4B61-9232-6D5B8F629C8E}" srcOrd="0" destOrd="0" presId="urn:microsoft.com/office/officeart/2008/layout/CircleAccentTimeline"/>
    <dgm:cxn modelId="{B35E3621-C75E-44BB-9E42-B82F74BD6300}" srcId="{5C6FB5FC-DAF1-4127-8CF2-F08825F358A9}" destId="{80CFE3AA-0B96-486E-8962-5A17A17C0454}" srcOrd="1" destOrd="0" parTransId="{162ECA53-8E41-4947-A847-7CD0F837767B}" sibTransId="{1C61644A-0505-4B3A-9665-00D1F8E58CD0}"/>
    <dgm:cxn modelId="{EAA49A2A-43BB-4DAF-83EE-451AE2A77384}" type="presOf" srcId="{8E358CB5-EC6D-45FC-A940-2EA8B16B64DA}" destId="{5315B3AE-5897-4900-ADDD-34D2F24B2B3B}" srcOrd="0" destOrd="0" presId="urn:microsoft.com/office/officeart/2008/layout/CircleAccentTimeline"/>
    <dgm:cxn modelId="{2BA24735-15DB-4091-995E-C73CF07769BB}" srcId="{80CFE3AA-0B96-486E-8962-5A17A17C0454}" destId="{BAC22291-3AF6-4F62-8040-B06112652093}" srcOrd="0" destOrd="0" parTransId="{F2AB0637-4BF3-4CCE-AEA7-6843418FEE37}" sibTransId="{B5811AC0-AC4C-428D-AA47-93E596E8C140}"/>
    <dgm:cxn modelId="{F3F0CA3A-D308-4096-B3A8-0C06BBBA1347}" type="presOf" srcId="{BAC22291-3AF6-4F62-8040-B06112652093}" destId="{8A688C33-CA39-48E1-AA59-B7B6DD1D51C5}" srcOrd="0" destOrd="0" presId="urn:microsoft.com/office/officeart/2008/layout/CircleAccentTimeline"/>
    <dgm:cxn modelId="{C4AC2346-EAA8-4495-B8BC-64C31ADFD154}" srcId="{80CFE3AA-0B96-486E-8962-5A17A17C0454}" destId="{8400131E-858D-4180-A350-D2154C812700}" srcOrd="1" destOrd="0" parTransId="{B0F06545-30E8-4F81-87C8-F66B8F3D42AC}" sibTransId="{4FF11FCB-37A8-4ADF-9572-FBB5AC515352}"/>
    <dgm:cxn modelId="{44967B49-BF39-4F0F-90BA-F687DDCC065E}" srcId="{5C6FB5FC-DAF1-4127-8CF2-F08825F358A9}" destId="{4788BADC-B182-40D4-AD8A-E80F78A200CB}" srcOrd="2" destOrd="0" parTransId="{4494B391-4051-44DF-BE18-00DF73379686}" sibTransId="{75D9FA8A-9969-409D-BFC3-27CF36A27386}"/>
    <dgm:cxn modelId="{69590473-2F5D-4F4C-93DC-9C9DE0061537}" type="presOf" srcId="{9175F594-5CE0-4355-AE45-2191F75D903B}" destId="{FEBB5A24-1C4D-412C-A5B7-17D45C8F7B84}" srcOrd="0" destOrd="0" presId="urn:microsoft.com/office/officeart/2008/layout/CircleAccentTimeline"/>
    <dgm:cxn modelId="{8646C48B-89B3-45CE-8C02-73846C727AF9}" type="presOf" srcId="{80CFE3AA-0B96-486E-8962-5A17A17C0454}" destId="{2A72F682-E4B0-4876-8CDD-B2C0EB09C7D1}" srcOrd="0" destOrd="0" presId="urn:microsoft.com/office/officeart/2008/layout/CircleAccentTimeline"/>
    <dgm:cxn modelId="{D5D71A8D-F15C-4DEC-8A5A-1F839133F92B}" type="presOf" srcId="{E3E61565-776A-4765-B54A-CBE8DFF4F50B}" destId="{8D5D5ED5-8658-44B4-B2EB-7FED1D8F539E}" srcOrd="0" destOrd="0" presId="urn:microsoft.com/office/officeart/2008/layout/CircleAccentTimeline"/>
    <dgm:cxn modelId="{99CA1C8E-AF0E-4268-BC7D-5C772F975533}" srcId="{5C6FB5FC-DAF1-4127-8CF2-F08825F358A9}" destId="{8E358CB5-EC6D-45FC-A940-2EA8B16B64DA}" srcOrd="0" destOrd="0" parTransId="{4B04575D-026E-48BA-B1EF-832B8A97080F}" sibTransId="{122774BE-450C-45AF-B3A6-DB28E9DBE46E}"/>
    <dgm:cxn modelId="{84D7DE8E-2DEC-4DB5-9C2B-8C9EA04A79BA}" srcId="{8E358CB5-EC6D-45FC-A940-2EA8B16B64DA}" destId="{DD848758-78FC-419D-85FB-DFC913B7A541}" srcOrd="0" destOrd="0" parTransId="{7206CE36-BCD8-4E30-A77F-84931C1DCCC2}" sibTransId="{C5E4B857-9445-41B1-BA0F-CCDB6DE06218}"/>
    <dgm:cxn modelId="{FDC42293-1DBB-4357-B2A6-72E3D7560FA9}" type="presOf" srcId="{8400131E-858D-4180-A350-D2154C812700}" destId="{E6329712-6298-4703-B788-D6522B0211D4}" srcOrd="0" destOrd="0" presId="urn:microsoft.com/office/officeart/2008/layout/CircleAccentTimeline"/>
    <dgm:cxn modelId="{4F39FE96-A2F7-4988-9587-D5981587A3E6}" srcId="{8E358CB5-EC6D-45FC-A940-2EA8B16B64DA}" destId="{A414FA54-6212-46C7-B86A-AF4DBFFECD25}" srcOrd="1" destOrd="0" parTransId="{F955E48C-AFE5-4EFE-A78E-312AF37EFA52}" sibTransId="{AC590D43-4B91-4153-A013-F50BAA29BECD}"/>
    <dgm:cxn modelId="{97D614AB-4C95-4B1D-AECF-172901F70ACB}" type="presOf" srcId="{5C6FB5FC-DAF1-4127-8CF2-F08825F358A9}" destId="{3D733863-6DFB-4C14-A254-229493808C3A}" srcOrd="0" destOrd="0" presId="urn:microsoft.com/office/officeart/2008/layout/CircleAccentTimeline"/>
    <dgm:cxn modelId="{18F804BC-F299-4D8E-A832-68FD22198E45}" type="presOf" srcId="{DD848758-78FC-419D-85FB-DFC913B7A541}" destId="{E188A171-83F3-4A72-A5FC-3D7C86495F11}" srcOrd="0" destOrd="0" presId="urn:microsoft.com/office/officeart/2008/layout/CircleAccentTimeline"/>
    <dgm:cxn modelId="{BAA58FF5-146F-4EF8-9C01-557BDDF11266}" srcId="{9175F594-5CE0-4355-AE45-2191F75D903B}" destId="{E3E61565-776A-4765-B54A-CBE8DFF4F50B}" srcOrd="0" destOrd="0" parTransId="{3D3EF5FE-FABC-4A23-ADB9-5E661D65940B}" sibTransId="{9D9BA6A4-2393-4147-A78F-EA34AA6C5FB9}"/>
    <dgm:cxn modelId="{725D58B5-6552-476D-B6E3-8CD4A3867C61}" type="presParOf" srcId="{3D733863-6DFB-4C14-A254-229493808C3A}" destId="{3E5ADE7D-4D3B-4AE9-8208-B55E49AC28F0}" srcOrd="0" destOrd="0" presId="urn:microsoft.com/office/officeart/2008/layout/CircleAccentTimeline"/>
    <dgm:cxn modelId="{CCD07664-4F81-4975-9E2F-8DEAC51AD36A}" type="presParOf" srcId="{3E5ADE7D-4D3B-4AE9-8208-B55E49AC28F0}" destId="{BC97D2C4-D54A-4D3A-ADC5-C13CCF4A5A8A}" srcOrd="0" destOrd="0" presId="urn:microsoft.com/office/officeart/2008/layout/CircleAccentTimeline"/>
    <dgm:cxn modelId="{BCE7C363-5292-4CB8-9175-3CEDD66F678F}" type="presParOf" srcId="{3E5ADE7D-4D3B-4AE9-8208-B55E49AC28F0}" destId="{5315B3AE-5897-4900-ADDD-34D2F24B2B3B}" srcOrd="1" destOrd="0" presId="urn:microsoft.com/office/officeart/2008/layout/CircleAccentTimeline"/>
    <dgm:cxn modelId="{0C77FFF6-D863-40B9-B237-ACE3066ABA6E}" type="presParOf" srcId="{3E5ADE7D-4D3B-4AE9-8208-B55E49AC28F0}" destId="{6832984D-8A7B-4092-9FE0-08B8E27C05E8}" srcOrd="2" destOrd="0" presId="urn:microsoft.com/office/officeart/2008/layout/CircleAccentTimeline"/>
    <dgm:cxn modelId="{12ABD79C-8A9B-4612-BAE8-941DCC2C78AD}" type="presParOf" srcId="{3D733863-6DFB-4C14-A254-229493808C3A}" destId="{AB299360-8E80-48ED-BCA5-CF3449D616A8}" srcOrd="1" destOrd="0" presId="urn:microsoft.com/office/officeart/2008/layout/CircleAccentTimeline"/>
    <dgm:cxn modelId="{57EA04CD-8E01-499F-A026-30DBAF269D33}" type="presParOf" srcId="{3D733863-6DFB-4C14-A254-229493808C3A}" destId="{CCE3B0FF-081D-4D24-A6F6-BD73BC270740}" srcOrd="2" destOrd="0" presId="urn:microsoft.com/office/officeart/2008/layout/CircleAccentTimeline"/>
    <dgm:cxn modelId="{FCE577FF-D1A6-4DAB-BD98-FC274F39805D}" type="presParOf" srcId="{3D733863-6DFB-4C14-A254-229493808C3A}" destId="{3DEE808F-E589-4693-81B6-849A945305A3}" srcOrd="3" destOrd="0" presId="urn:microsoft.com/office/officeart/2008/layout/CircleAccentTimeline"/>
    <dgm:cxn modelId="{34BBCFC2-E357-411C-9FE4-D7430693BA42}" type="presParOf" srcId="{3D733863-6DFB-4C14-A254-229493808C3A}" destId="{CF6AFC86-5182-4E2A-9234-B5A17E25F1E4}" srcOrd="4" destOrd="0" presId="urn:microsoft.com/office/officeart/2008/layout/CircleAccentTimeline"/>
    <dgm:cxn modelId="{C4835AF7-67A4-40BB-ABEA-8E89BC23D883}" type="presParOf" srcId="{CF6AFC86-5182-4E2A-9234-B5A17E25F1E4}" destId="{B43CF978-C2FC-4C4A-8B10-A08E131713D2}" srcOrd="0" destOrd="0" presId="urn:microsoft.com/office/officeart/2008/layout/CircleAccentTimeline"/>
    <dgm:cxn modelId="{D66A8DEF-D654-4FD8-B88A-C7BCCDCD4444}" type="presParOf" srcId="{CF6AFC86-5182-4E2A-9234-B5A17E25F1E4}" destId="{E188A171-83F3-4A72-A5FC-3D7C86495F11}" srcOrd="1" destOrd="0" presId="urn:microsoft.com/office/officeart/2008/layout/CircleAccentTimeline"/>
    <dgm:cxn modelId="{54DFC1FB-4C31-4EF4-BFD8-E56BCDA0D8B8}" type="presParOf" srcId="{CF6AFC86-5182-4E2A-9234-B5A17E25F1E4}" destId="{1D62DCEE-FE31-4D5F-85D2-8AAE48831D53}" srcOrd="2" destOrd="0" presId="urn:microsoft.com/office/officeart/2008/layout/CircleAccentTimeline"/>
    <dgm:cxn modelId="{9B0AB1DB-1B17-414D-AEBF-48DF592DB554}" type="presParOf" srcId="{3D733863-6DFB-4C14-A254-229493808C3A}" destId="{D9F55F18-E157-488C-97DD-0467772EED52}" srcOrd="5" destOrd="0" presId="urn:microsoft.com/office/officeart/2008/layout/CircleAccentTimeline"/>
    <dgm:cxn modelId="{5C6635F0-1B8A-4F29-BA98-B0B4906900E9}" type="presParOf" srcId="{3D733863-6DFB-4C14-A254-229493808C3A}" destId="{4B8B1D95-AEC5-43B7-A36C-E734B4F66B22}" srcOrd="6" destOrd="0" presId="urn:microsoft.com/office/officeart/2008/layout/CircleAccentTimeline"/>
    <dgm:cxn modelId="{00681FCE-1DD1-453B-A948-360C91668696}" type="presParOf" srcId="{3D733863-6DFB-4C14-A254-229493808C3A}" destId="{A95ADA86-02F2-43A2-AE11-76F34ED13FF2}" srcOrd="7" destOrd="0" presId="urn:microsoft.com/office/officeart/2008/layout/CircleAccentTimeline"/>
    <dgm:cxn modelId="{C550EBC5-C5D3-4155-88B0-3B18193BD062}" type="presParOf" srcId="{3D733863-6DFB-4C14-A254-229493808C3A}" destId="{78DE6F75-8E90-40D3-B088-A3A3A58FED18}" srcOrd="8" destOrd="0" presId="urn:microsoft.com/office/officeart/2008/layout/CircleAccentTimeline"/>
    <dgm:cxn modelId="{51B09BB7-F07E-4F2A-8F59-AE6349BFBC2C}" type="presParOf" srcId="{78DE6F75-8E90-40D3-B088-A3A3A58FED18}" destId="{D6ED7252-2682-4C15-BCA6-329C53BB8125}" srcOrd="0" destOrd="0" presId="urn:microsoft.com/office/officeart/2008/layout/CircleAccentTimeline"/>
    <dgm:cxn modelId="{50E68885-4EE0-416D-87B3-361D4B1C64C2}" type="presParOf" srcId="{78DE6F75-8E90-40D3-B088-A3A3A58FED18}" destId="{192249D7-192B-4B61-9232-6D5B8F629C8E}" srcOrd="1" destOrd="0" presId="urn:microsoft.com/office/officeart/2008/layout/CircleAccentTimeline"/>
    <dgm:cxn modelId="{CAD4EB2F-F6CA-4AF9-BB47-16D32A247764}" type="presParOf" srcId="{78DE6F75-8E90-40D3-B088-A3A3A58FED18}" destId="{0E4DF083-4797-49DD-B3A9-47A562443B20}" srcOrd="2" destOrd="0" presId="urn:microsoft.com/office/officeart/2008/layout/CircleAccentTimeline"/>
    <dgm:cxn modelId="{13009AC1-E91F-4D8C-8DC2-44844D9D4B27}" type="presParOf" srcId="{3D733863-6DFB-4C14-A254-229493808C3A}" destId="{5C9725EC-57D5-4472-B466-E8C64EC27423}" srcOrd="9" destOrd="0" presId="urn:microsoft.com/office/officeart/2008/layout/CircleAccentTimeline"/>
    <dgm:cxn modelId="{2870F2B4-FAE4-47E0-B144-D0A51D3B41C8}" type="presParOf" srcId="{3D733863-6DFB-4C14-A254-229493808C3A}" destId="{617D77E9-7C5A-49D4-BCAA-8D946184984B}" srcOrd="10" destOrd="0" presId="urn:microsoft.com/office/officeart/2008/layout/CircleAccentTimeline"/>
    <dgm:cxn modelId="{5BA30F1A-1795-4DA5-852B-CC9D4AA8C148}" type="presParOf" srcId="{3D733863-6DFB-4C14-A254-229493808C3A}" destId="{77BA072E-A80D-4022-8706-F9E1E28BC80F}" srcOrd="11" destOrd="0" presId="urn:microsoft.com/office/officeart/2008/layout/CircleAccentTimeline"/>
    <dgm:cxn modelId="{8AC56469-1850-4EBC-8E21-6F8453E3002E}" type="presParOf" srcId="{77BA072E-A80D-4022-8706-F9E1E28BC80F}" destId="{F82A9684-D998-4D7B-9008-7D20FB6894A5}" srcOrd="0" destOrd="0" presId="urn:microsoft.com/office/officeart/2008/layout/CircleAccentTimeline"/>
    <dgm:cxn modelId="{B267A52F-BCD6-411E-88DD-93A3EC8736D2}" type="presParOf" srcId="{77BA072E-A80D-4022-8706-F9E1E28BC80F}" destId="{2A72F682-E4B0-4876-8CDD-B2C0EB09C7D1}" srcOrd="1" destOrd="0" presId="urn:microsoft.com/office/officeart/2008/layout/CircleAccentTimeline"/>
    <dgm:cxn modelId="{D9793C98-C094-4F59-85DF-49AEC84A4750}" type="presParOf" srcId="{77BA072E-A80D-4022-8706-F9E1E28BC80F}" destId="{EE93DD65-DB77-435E-9EDA-10E2CFED9EE4}" srcOrd="2" destOrd="0" presId="urn:microsoft.com/office/officeart/2008/layout/CircleAccentTimeline"/>
    <dgm:cxn modelId="{1AC83E59-E1E2-4B78-B6D2-1361BB7FCF9A}" type="presParOf" srcId="{3D733863-6DFB-4C14-A254-229493808C3A}" destId="{06FE7AB5-3579-4965-A46E-D558F574574B}" srcOrd="12" destOrd="0" presId="urn:microsoft.com/office/officeart/2008/layout/CircleAccentTimeline"/>
    <dgm:cxn modelId="{AB0ACAA0-240B-4114-8BA8-F7CAECEE10D3}" type="presParOf" srcId="{3D733863-6DFB-4C14-A254-229493808C3A}" destId="{16C70DF3-B3D7-4B8F-BC18-FFF5ED3BF683}" srcOrd="13" destOrd="0" presId="urn:microsoft.com/office/officeart/2008/layout/CircleAccentTimeline"/>
    <dgm:cxn modelId="{3EF0395F-B04E-40A6-A785-FC082A5486AC}" type="presParOf" srcId="{3D733863-6DFB-4C14-A254-229493808C3A}" destId="{04CE2770-84A2-4958-A261-4B9628146FD5}" srcOrd="14" destOrd="0" presId="urn:microsoft.com/office/officeart/2008/layout/CircleAccentTimeline"/>
    <dgm:cxn modelId="{64CECFFC-387C-45B0-9B2C-6D103F324C95}" type="presParOf" srcId="{3D733863-6DFB-4C14-A254-229493808C3A}" destId="{4C548BC9-7D49-48E4-8E33-CEF029A4F98A}" srcOrd="15" destOrd="0" presId="urn:microsoft.com/office/officeart/2008/layout/CircleAccentTimeline"/>
    <dgm:cxn modelId="{8DB7B75F-D939-4755-905E-680D5F23DE13}" type="presParOf" srcId="{4C548BC9-7D49-48E4-8E33-CEF029A4F98A}" destId="{867D69A8-15A1-4CA9-AB36-EFB049D3DC13}" srcOrd="0" destOrd="0" presId="urn:microsoft.com/office/officeart/2008/layout/CircleAccentTimeline"/>
    <dgm:cxn modelId="{C261C339-BB0A-4BAB-91AB-04A0887D590B}" type="presParOf" srcId="{4C548BC9-7D49-48E4-8E33-CEF029A4F98A}" destId="{8A688C33-CA39-48E1-AA59-B7B6DD1D51C5}" srcOrd="1" destOrd="0" presId="urn:microsoft.com/office/officeart/2008/layout/CircleAccentTimeline"/>
    <dgm:cxn modelId="{B7FF69FB-8D0D-410C-A301-272EB927E1F7}" type="presParOf" srcId="{4C548BC9-7D49-48E4-8E33-CEF029A4F98A}" destId="{3A0F3635-F911-420B-B691-47F526357C84}" srcOrd="2" destOrd="0" presId="urn:microsoft.com/office/officeart/2008/layout/CircleAccentTimeline"/>
    <dgm:cxn modelId="{8042D84C-3265-40CF-A278-25CBC02BE379}" type="presParOf" srcId="{3D733863-6DFB-4C14-A254-229493808C3A}" destId="{377C3CA2-A795-4BC2-922A-47EBF5A534CC}" srcOrd="16" destOrd="0" presId="urn:microsoft.com/office/officeart/2008/layout/CircleAccentTimeline"/>
    <dgm:cxn modelId="{0D9AD966-3216-49A7-B029-A19B09D74B58}" type="presParOf" srcId="{3D733863-6DFB-4C14-A254-229493808C3A}" destId="{D759FFAA-E7E9-41F0-8E88-9138962A0D9D}" srcOrd="17" destOrd="0" presId="urn:microsoft.com/office/officeart/2008/layout/CircleAccentTimeline"/>
    <dgm:cxn modelId="{F9124AAA-B475-4DD2-88C2-9D7D7393F15A}" type="presParOf" srcId="{3D733863-6DFB-4C14-A254-229493808C3A}" destId="{A4EA63B9-3061-46F1-9230-9167FCAC92BC}" srcOrd="18" destOrd="0" presId="urn:microsoft.com/office/officeart/2008/layout/CircleAccentTimeline"/>
    <dgm:cxn modelId="{A65E334F-B818-4460-8E8F-9F98139A8988}" type="presParOf" srcId="{3D733863-6DFB-4C14-A254-229493808C3A}" destId="{00E5D9FA-0D92-408F-9709-ADB5FEBE34F1}" srcOrd="19" destOrd="0" presId="urn:microsoft.com/office/officeart/2008/layout/CircleAccentTimeline"/>
    <dgm:cxn modelId="{AFE1B1F4-A0CF-4CF5-97CC-67D2FAC0ECE9}" type="presParOf" srcId="{00E5D9FA-0D92-408F-9709-ADB5FEBE34F1}" destId="{E46E4CF7-24C8-40CA-A2AA-D11973C66A96}" srcOrd="0" destOrd="0" presId="urn:microsoft.com/office/officeart/2008/layout/CircleAccentTimeline"/>
    <dgm:cxn modelId="{B4E5BD15-EB84-48B1-9034-2A6B656AB802}" type="presParOf" srcId="{00E5D9FA-0D92-408F-9709-ADB5FEBE34F1}" destId="{E6329712-6298-4703-B788-D6522B0211D4}" srcOrd="1" destOrd="0" presId="urn:microsoft.com/office/officeart/2008/layout/CircleAccentTimeline"/>
    <dgm:cxn modelId="{A732C127-42E3-4768-81E1-6CEBAD31B42E}" type="presParOf" srcId="{00E5D9FA-0D92-408F-9709-ADB5FEBE34F1}" destId="{CBE07430-943B-4D32-9ADA-E3566F619F9C}" srcOrd="2" destOrd="0" presId="urn:microsoft.com/office/officeart/2008/layout/CircleAccentTimeline"/>
    <dgm:cxn modelId="{755A80B0-B568-407F-8490-B022ADCEE035}" type="presParOf" srcId="{3D733863-6DFB-4C14-A254-229493808C3A}" destId="{F6C43EA6-4323-4A94-8047-3C66310E774A}" srcOrd="20" destOrd="0" presId="urn:microsoft.com/office/officeart/2008/layout/CircleAccentTimeline"/>
    <dgm:cxn modelId="{19E471EA-E229-4D61-A628-838E368C5148}" type="presParOf" srcId="{3D733863-6DFB-4C14-A254-229493808C3A}" destId="{01D51520-CA86-4DD0-9BC6-6E61F51A028F}" srcOrd="21" destOrd="0" presId="urn:microsoft.com/office/officeart/2008/layout/CircleAccentTimeline"/>
    <dgm:cxn modelId="{A248CFA5-A809-4B95-AAC8-24CBABD00684}" type="presParOf" srcId="{3D733863-6DFB-4C14-A254-229493808C3A}" destId="{2549D13F-75FF-43E8-900E-38E5DF3614EE}" srcOrd="22" destOrd="0" presId="urn:microsoft.com/office/officeart/2008/layout/CircleAccentTimeline"/>
    <dgm:cxn modelId="{E725AA4F-CA22-42EE-90C9-AA3AB186AD42}" type="presParOf" srcId="{2549D13F-75FF-43E8-900E-38E5DF3614EE}" destId="{67A9DB55-0DDE-4031-89F2-7D7AA4515138}" srcOrd="0" destOrd="0" presId="urn:microsoft.com/office/officeart/2008/layout/CircleAccentTimeline"/>
    <dgm:cxn modelId="{4BF03635-8B9F-414E-B658-F6826E9D2B3E}" type="presParOf" srcId="{2549D13F-75FF-43E8-900E-38E5DF3614EE}" destId="{4AE6EEB9-8EB1-4CBA-9EFD-BB03308BF1E8}" srcOrd="1" destOrd="0" presId="urn:microsoft.com/office/officeart/2008/layout/CircleAccentTimeline"/>
    <dgm:cxn modelId="{D8CCDF48-F5BB-4E5C-B23B-FF84BAEA4395}" type="presParOf" srcId="{2549D13F-75FF-43E8-900E-38E5DF3614EE}" destId="{E0035E1A-3488-4695-9F37-8082259D6D0B}" srcOrd="2" destOrd="0" presId="urn:microsoft.com/office/officeart/2008/layout/CircleAccentTimeline"/>
    <dgm:cxn modelId="{B94872A0-6E28-4131-A459-36B8E6E93EB6}" type="presParOf" srcId="{3D733863-6DFB-4C14-A254-229493808C3A}" destId="{C2E12BE7-C79F-40D9-86D7-141C119C96B5}" srcOrd="23" destOrd="0" presId="urn:microsoft.com/office/officeart/2008/layout/CircleAccentTimeline"/>
    <dgm:cxn modelId="{F90EB75A-E5C6-4B85-B9CF-0ACFEA75B093}" type="presParOf" srcId="{3D733863-6DFB-4C14-A254-229493808C3A}" destId="{850FCF0E-6E6F-4026-B98A-DEBF2992EF11}" srcOrd="24" destOrd="0" presId="urn:microsoft.com/office/officeart/2008/layout/CircleAccentTimeline"/>
    <dgm:cxn modelId="{52D7A2A0-D046-4D35-939B-1A7FEA467450}" type="presParOf" srcId="{3D733863-6DFB-4C14-A254-229493808C3A}" destId="{82757DB6-42D3-4E56-819A-5F89C2FAC707}" srcOrd="25" destOrd="0" presId="urn:microsoft.com/office/officeart/2008/layout/CircleAccentTimeline"/>
    <dgm:cxn modelId="{0A278674-0AD3-43D9-9C5F-6967232A0B89}" type="presParOf" srcId="{82757DB6-42D3-4E56-819A-5F89C2FAC707}" destId="{A51115D4-8401-4F49-BCE8-AE063BAA3CFF}" srcOrd="0" destOrd="0" presId="urn:microsoft.com/office/officeart/2008/layout/CircleAccentTimeline"/>
    <dgm:cxn modelId="{3B1CEBF4-0DE4-4912-ABCC-71270E793714}" type="presParOf" srcId="{82757DB6-42D3-4E56-819A-5F89C2FAC707}" destId="{FEBB5A24-1C4D-412C-A5B7-17D45C8F7B84}" srcOrd="1" destOrd="0" presId="urn:microsoft.com/office/officeart/2008/layout/CircleAccentTimeline"/>
    <dgm:cxn modelId="{BB37D5FE-1FB6-471D-8B83-EA7D5834DA7E}" type="presParOf" srcId="{82757DB6-42D3-4E56-819A-5F89C2FAC707}" destId="{E997BCDB-B604-4624-979B-32C8FB9E9A23}" srcOrd="2" destOrd="0" presId="urn:microsoft.com/office/officeart/2008/layout/CircleAccentTimeline"/>
    <dgm:cxn modelId="{9B8DC3BB-705A-476B-95FA-F97784A80AA8}" type="presParOf" srcId="{3D733863-6DFB-4C14-A254-229493808C3A}" destId="{9C66A369-B9DD-4A61-A4A8-7EE6541A0BF3}" srcOrd="26" destOrd="0" presId="urn:microsoft.com/office/officeart/2008/layout/CircleAccentTimeline"/>
    <dgm:cxn modelId="{C64695E0-A14E-4DDA-A25D-CB1EEE90B0DA}" type="presParOf" srcId="{3D733863-6DFB-4C14-A254-229493808C3A}" destId="{858B6A49-899B-4239-95B8-5880461F3D9F}" srcOrd="27" destOrd="0" presId="urn:microsoft.com/office/officeart/2008/layout/CircleAccentTimeline"/>
    <dgm:cxn modelId="{F40684C3-7FA4-43C2-8409-EF7C7CE04CF2}" type="presParOf" srcId="{3D733863-6DFB-4C14-A254-229493808C3A}" destId="{81521593-4F2F-483D-BB9C-0719F817DD73}" srcOrd="28" destOrd="0" presId="urn:microsoft.com/office/officeart/2008/layout/CircleAccentTimeline"/>
    <dgm:cxn modelId="{9F17C2AF-C988-4E19-9047-8F9DC8F0AA0B}" type="presParOf" srcId="{3D733863-6DFB-4C14-A254-229493808C3A}" destId="{BEA77B2F-86CE-4115-ACBD-7D1FFC651F86}" srcOrd="29" destOrd="0" presId="urn:microsoft.com/office/officeart/2008/layout/CircleAccentTimeline"/>
    <dgm:cxn modelId="{6D0CF1E4-C342-4695-A469-410EDF4708AF}" type="presParOf" srcId="{BEA77B2F-86CE-4115-ACBD-7D1FFC651F86}" destId="{F98406C3-574F-4257-8E0E-234794F98941}" srcOrd="0" destOrd="0" presId="urn:microsoft.com/office/officeart/2008/layout/CircleAccentTimeline"/>
    <dgm:cxn modelId="{A6BCEA50-925F-4C04-A938-315909FDA387}" type="presParOf" srcId="{BEA77B2F-86CE-4115-ACBD-7D1FFC651F86}" destId="{8D5D5ED5-8658-44B4-B2EB-7FED1D8F539E}" srcOrd="1" destOrd="0" presId="urn:microsoft.com/office/officeart/2008/layout/CircleAccentTimeline"/>
    <dgm:cxn modelId="{BE8396E4-1DDB-4330-95D4-D5610C7C05EE}" type="presParOf" srcId="{BEA77B2F-86CE-4115-ACBD-7D1FFC651F86}" destId="{810D49D2-25BA-4201-B543-313318D3929B}" srcOrd="2" destOrd="0" presId="urn:microsoft.com/office/officeart/2008/layout/CircleAccentTimeline"/>
    <dgm:cxn modelId="{4B1E4583-81EF-49EB-B7B1-AB2A50361579}" type="presParOf" srcId="{3D733863-6DFB-4C14-A254-229493808C3A}" destId="{773A121D-0048-4E80-A3D7-BBA9CDB48A88}" srcOrd="30" destOrd="0" presId="urn:microsoft.com/office/officeart/2008/layout/CircleAccentTimeline"/>
    <dgm:cxn modelId="{85393BF5-B9CD-471D-B498-6410F21CD854}" type="presParOf" srcId="{3D733863-6DFB-4C14-A254-229493808C3A}" destId="{35BA4396-BE2A-4872-AB73-72A6DF8C36D0}" srcOrd="31" destOrd="0" presId="urn:microsoft.com/office/officeart/2008/layout/CircleAccentTimeline"/>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97D2C4-D54A-4D3A-ADC5-C13CCF4A5A8A}">
      <dsp:nvSpPr>
        <dsp:cNvPr id="0" name=""/>
        <dsp:cNvSpPr/>
      </dsp:nvSpPr>
      <dsp:spPr>
        <a:xfrm>
          <a:off x="2240" y="1866399"/>
          <a:ext cx="1519798" cy="1519798"/>
        </a:xfrm>
        <a:prstGeom prst="donut">
          <a:avLst>
            <a:gd name="adj" fmla="val 2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15B3AE-5897-4900-ADDD-34D2F24B2B3B}">
      <dsp:nvSpPr>
        <dsp:cNvPr id="0" name=""/>
        <dsp:cNvSpPr/>
      </dsp:nvSpPr>
      <dsp:spPr>
        <a:xfrm rot="17700000">
          <a:off x="537748" y="627453"/>
          <a:ext cx="1889278" cy="910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0" rIns="0" bIns="0" numCol="1" spcCol="1270" anchor="ctr" anchorCtr="0">
          <a:noAutofit/>
        </a:bodyPr>
        <a:lstStyle/>
        <a:p>
          <a:pPr marL="0" lvl="0" indent="0" algn="l" defTabSz="800100">
            <a:lnSpc>
              <a:spcPct val="90000"/>
            </a:lnSpc>
            <a:spcBef>
              <a:spcPct val="0"/>
            </a:spcBef>
            <a:spcAft>
              <a:spcPct val="35000"/>
            </a:spcAft>
            <a:buNone/>
          </a:pPr>
          <a:r>
            <a:rPr lang="en-GB" sz="1800" b="1" kern="1200">
              <a:latin typeface="Univers"/>
            </a:rPr>
            <a:t>Mar 2021     </a:t>
          </a:r>
          <a:r>
            <a:rPr lang="en-GB" sz="1800" kern="1200">
              <a:latin typeface="Univers"/>
            </a:rPr>
            <a:t>Thames Freeport announced by Chancellor </a:t>
          </a:r>
        </a:p>
      </dsp:txBody>
      <dsp:txXfrm>
        <a:off x="537748" y="627453"/>
        <a:ext cx="1889278" cy="910486"/>
      </dsp:txXfrm>
    </dsp:sp>
    <dsp:sp modelId="{B43CF978-C2FC-4C4A-8B10-A08E131713D2}">
      <dsp:nvSpPr>
        <dsp:cNvPr id="0" name=""/>
        <dsp:cNvSpPr/>
      </dsp:nvSpPr>
      <dsp:spPr>
        <a:xfrm>
          <a:off x="1636515" y="2231863"/>
          <a:ext cx="788871" cy="788871"/>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88A171-83F3-4A72-A5FC-3D7C86495F11}">
      <dsp:nvSpPr>
        <dsp:cNvPr id="0" name=""/>
        <dsp:cNvSpPr/>
      </dsp:nvSpPr>
      <dsp:spPr>
        <a:xfrm rot="17700000">
          <a:off x="702204" y="3329847"/>
          <a:ext cx="1634314" cy="788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560" bIns="0" numCol="1" spcCol="1270" anchor="ctr" anchorCtr="0">
          <a:noAutofit/>
        </a:bodyPr>
        <a:lstStyle/>
        <a:p>
          <a:pPr marL="0" lvl="0" indent="0" algn="r" defTabSz="622300">
            <a:lnSpc>
              <a:spcPct val="90000"/>
            </a:lnSpc>
            <a:spcBef>
              <a:spcPct val="0"/>
            </a:spcBef>
            <a:spcAft>
              <a:spcPct val="35000"/>
            </a:spcAft>
            <a:buNone/>
          </a:pPr>
          <a:r>
            <a:rPr lang="en-GB" sz="1400" b="1" kern="1200">
              <a:latin typeface="Univers"/>
            </a:rPr>
            <a:t>Sep 2021 </a:t>
          </a:r>
          <a:r>
            <a:rPr lang="en-GB" sz="1400" kern="1200">
              <a:latin typeface="Univers"/>
            </a:rPr>
            <a:t>First official Freeport open </a:t>
          </a:r>
        </a:p>
      </dsp:txBody>
      <dsp:txXfrm>
        <a:off x="702204" y="3329847"/>
        <a:ext cx="1634314" cy="788005"/>
      </dsp:txXfrm>
    </dsp:sp>
    <dsp:sp modelId="{1D62DCEE-FE31-4D5F-85D2-8AAE48831D53}">
      <dsp:nvSpPr>
        <dsp:cNvPr id="0" name=""/>
        <dsp:cNvSpPr/>
      </dsp:nvSpPr>
      <dsp:spPr>
        <a:xfrm rot="17700000">
          <a:off x="1725382" y="1134744"/>
          <a:ext cx="1634314" cy="788005"/>
        </a:xfrm>
        <a:prstGeom prst="rect">
          <a:avLst/>
        </a:prstGeom>
        <a:noFill/>
        <a:ln>
          <a:noFill/>
        </a:ln>
        <a:effectLst/>
      </dsp:spPr>
      <dsp:style>
        <a:lnRef idx="0">
          <a:scrgbClr r="0" g="0" b="0"/>
        </a:lnRef>
        <a:fillRef idx="0">
          <a:scrgbClr r="0" g="0" b="0"/>
        </a:fillRef>
        <a:effectRef idx="0">
          <a:scrgbClr r="0" g="0" b="0"/>
        </a:effectRef>
        <a:fontRef idx="minor"/>
      </dsp:style>
    </dsp:sp>
    <dsp:sp modelId="{D6ED7252-2682-4C15-BCA6-329C53BB8125}">
      <dsp:nvSpPr>
        <dsp:cNvPr id="0" name=""/>
        <dsp:cNvSpPr/>
      </dsp:nvSpPr>
      <dsp:spPr>
        <a:xfrm>
          <a:off x="2539742" y="2231863"/>
          <a:ext cx="788871" cy="788871"/>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2249D7-192B-4B61-9232-6D5B8F629C8E}">
      <dsp:nvSpPr>
        <dsp:cNvPr id="0" name=""/>
        <dsp:cNvSpPr/>
      </dsp:nvSpPr>
      <dsp:spPr>
        <a:xfrm rot="17700000">
          <a:off x="1605431" y="3329847"/>
          <a:ext cx="1634314" cy="788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560" bIns="0" numCol="1" spcCol="1270" anchor="ctr" anchorCtr="0">
          <a:noAutofit/>
        </a:bodyPr>
        <a:lstStyle/>
        <a:p>
          <a:pPr marL="0" lvl="0" indent="0" algn="r" defTabSz="622300">
            <a:lnSpc>
              <a:spcPct val="90000"/>
            </a:lnSpc>
            <a:spcBef>
              <a:spcPct val="0"/>
            </a:spcBef>
            <a:spcAft>
              <a:spcPct val="35000"/>
            </a:spcAft>
            <a:buNone/>
          </a:pPr>
          <a:r>
            <a:rPr lang="en-GB" sz="1400" b="1" kern="1200">
              <a:latin typeface="Univers"/>
            </a:rPr>
            <a:t>Nov 2021 </a:t>
          </a:r>
          <a:r>
            <a:rPr lang="en-GB" sz="1400" kern="1200">
              <a:latin typeface="Univers"/>
            </a:rPr>
            <a:t>Tax incentives begin</a:t>
          </a:r>
        </a:p>
      </dsp:txBody>
      <dsp:txXfrm>
        <a:off x="1605431" y="3329847"/>
        <a:ext cx="1634314" cy="788005"/>
      </dsp:txXfrm>
    </dsp:sp>
    <dsp:sp modelId="{0E4DF083-4797-49DD-B3A9-47A562443B20}">
      <dsp:nvSpPr>
        <dsp:cNvPr id="0" name=""/>
        <dsp:cNvSpPr/>
      </dsp:nvSpPr>
      <dsp:spPr>
        <a:xfrm rot="17700000">
          <a:off x="2628609" y="1134744"/>
          <a:ext cx="1634314" cy="788005"/>
        </a:xfrm>
        <a:prstGeom prst="rect">
          <a:avLst/>
        </a:prstGeom>
        <a:noFill/>
        <a:ln>
          <a:noFill/>
        </a:ln>
        <a:effectLst/>
      </dsp:spPr>
      <dsp:style>
        <a:lnRef idx="0">
          <a:scrgbClr r="0" g="0" b="0"/>
        </a:lnRef>
        <a:fillRef idx="0">
          <a:scrgbClr r="0" g="0" b="0"/>
        </a:fillRef>
        <a:effectRef idx="0">
          <a:scrgbClr r="0" g="0" b="0"/>
        </a:effectRef>
        <a:fontRef idx="minor"/>
      </dsp:style>
    </dsp:sp>
    <dsp:sp modelId="{F82A9684-D998-4D7B-9008-7D20FB6894A5}">
      <dsp:nvSpPr>
        <dsp:cNvPr id="0" name=""/>
        <dsp:cNvSpPr/>
      </dsp:nvSpPr>
      <dsp:spPr>
        <a:xfrm>
          <a:off x="3443090" y="1866399"/>
          <a:ext cx="1519798" cy="1519798"/>
        </a:xfrm>
        <a:prstGeom prst="donut">
          <a:avLst>
            <a:gd name="adj" fmla="val 2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72F682-E4B0-4876-8CDD-B2C0EB09C7D1}">
      <dsp:nvSpPr>
        <dsp:cNvPr id="0" name=""/>
        <dsp:cNvSpPr/>
      </dsp:nvSpPr>
      <dsp:spPr>
        <a:xfrm rot="17700000">
          <a:off x="3978599" y="627453"/>
          <a:ext cx="1889278" cy="910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0" rIns="0" bIns="0" numCol="1" spcCol="1270" anchor="ctr" anchorCtr="0">
          <a:noAutofit/>
        </a:bodyPr>
        <a:lstStyle/>
        <a:p>
          <a:pPr marL="0" lvl="0" indent="0" algn="l" defTabSz="800100">
            <a:lnSpc>
              <a:spcPct val="90000"/>
            </a:lnSpc>
            <a:spcBef>
              <a:spcPct val="0"/>
            </a:spcBef>
            <a:spcAft>
              <a:spcPct val="35000"/>
            </a:spcAft>
            <a:buNone/>
          </a:pPr>
          <a:r>
            <a:rPr lang="en-GB" sz="1800" b="1" kern="1200">
              <a:latin typeface="Univers"/>
            </a:rPr>
            <a:t>March 2023 </a:t>
          </a:r>
          <a:r>
            <a:rPr lang="en-GB" sz="1800" kern="1200">
              <a:latin typeface="Univers"/>
            </a:rPr>
            <a:t>Full Government approval  Board constituted  </a:t>
          </a:r>
        </a:p>
      </dsp:txBody>
      <dsp:txXfrm>
        <a:off x="3978599" y="627453"/>
        <a:ext cx="1889278" cy="910486"/>
      </dsp:txXfrm>
    </dsp:sp>
    <dsp:sp modelId="{867D69A8-15A1-4CA9-AB36-EFB049D3DC13}">
      <dsp:nvSpPr>
        <dsp:cNvPr id="0" name=""/>
        <dsp:cNvSpPr/>
      </dsp:nvSpPr>
      <dsp:spPr>
        <a:xfrm>
          <a:off x="5077366" y="2231863"/>
          <a:ext cx="788871" cy="788871"/>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688C33-CA39-48E1-AA59-B7B6DD1D51C5}">
      <dsp:nvSpPr>
        <dsp:cNvPr id="0" name=""/>
        <dsp:cNvSpPr/>
      </dsp:nvSpPr>
      <dsp:spPr>
        <a:xfrm rot="17700000">
          <a:off x="4143055" y="3329847"/>
          <a:ext cx="1634314" cy="788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560" bIns="0" numCol="1" spcCol="1270" anchor="ctr" anchorCtr="0">
          <a:noAutofit/>
        </a:bodyPr>
        <a:lstStyle/>
        <a:p>
          <a:pPr marL="0" lvl="0" indent="0" algn="r" defTabSz="622300">
            <a:lnSpc>
              <a:spcPct val="90000"/>
            </a:lnSpc>
            <a:spcBef>
              <a:spcPct val="0"/>
            </a:spcBef>
            <a:spcAft>
              <a:spcPct val="35000"/>
            </a:spcAft>
            <a:buNone/>
          </a:pPr>
          <a:r>
            <a:rPr lang="en-GB" sz="1400" b="1" kern="1200">
              <a:latin typeface="Univers"/>
            </a:rPr>
            <a:t>Oct 2023 </a:t>
          </a:r>
          <a:r>
            <a:rPr lang="en-GB" sz="1400" kern="1200">
              <a:latin typeface="Univers"/>
            </a:rPr>
            <a:t>New brand and website launch </a:t>
          </a:r>
        </a:p>
      </dsp:txBody>
      <dsp:txXfrm>
        <a:off x="4143055" y="3329847"/>
        <a:ext cx="1634314" cy="788005"/>
      </dsp:txXfrm>
    </dsp:sp>
    <dsp:sp modelId="{3A0F3635-F911-420B-B691-47F526357C84}">
      <dsp:nvSpPr>
        <dsp:cNvPr id="0" name=""/>
        <dsp:cNvSpPr/>
      </dsp:nvSpPr>
      <dsp:spPr>
        <a:xfrm rot="17700000">
          <a:off x="5166233" y="1134744"/>
          <a:ext cx="1634314" cy="788005"/>
        </a:xfrm>
        <a:prstGeom prst="rect">
          <a:avLst/>
        </a:prstGeom>
        <a:noFill/>
        <a:ln>
          <a:noFill/>
        </a:ln>
        <a:effectLst/>
      </dsp:spPr>
      <dsp:style>
        <a:lnRef idx="0">
          <a:scrgbClr r="0" g="0" b="0"/>
        </a:lnRef>
        <a:fillRef idx="0">
          <a:scrgbClr r="0" g="0" b="0"/>
        </a:fillRef>
        <a:effectRef idx="0">
          <a:scrgbClr r="0" g="0" b="0"/>
        </a:effectRef>
        <a:fontRef idx="minor"/>
      </dsp:style>
    </dsp:sp>
    <dsp:sp modelId="{E46E4CF7-24C8-40CA-A2AA-D11973C66A96}">
      <dsp:nvSpPr>
        <dsp:cNvPr id="0" name=""/>
        <dsp:cNvSpPr/>
      </dsp:nvSpPr>
      <dsp:spPr>
        <a:xfrm>
          <a:off x="5980593" y="2231863"/>
          <a:ext cx="788871" cy="788871"/>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329712-6298-4703-B788-D6522B0211D4}">
      <dsp:nvSpPr>
        <dsp:cNvPr id="0" name=""/>
        <dsp:cNvSpPr/>
      </dsp:nvSpPr>
      <dsp:spPr>
        <a:xfrm rot="17700000">
          <a:off x="5046282" y="3329847"/>
          <a:ext cx="1634314" cy="788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560" bIns="0" numCol="1" spcCol="1270" anchor="ctr" anchorCtr="0">
          <a:noAutofit/>
        </a:bodyPr>
        <a:lstStyle/>
        <a:p>
          <a:pPr marL="0" lvl="0" indent="0" algn="r" defTabSz="622300">
            <a:lnSpc>
              <a:spcPct val="90000"/>
            </a:lnSpc>
            <a:spcBef>
              <a:spcPct val="0"/>
            </a:spcBef>
            <a:spcAft>
              <a:spcPct val="35000"/>
            </a:spcAft>
            <a:buNone/>
          </a:pPr>
          <a:r>
            <a:rPr lang="en-GB" sz="1400" b="1" i="0" kern="1200">
              <a:latin typeface="Univers"/>
            </a:rPr>
            <a:t>Oct 2023 </a:t>
          </a:r>
          <a:r>
            <a:rPr lang="en-GB" sz="1400" i="0" kern="1200">
              <a:latin typeface="Univers"/>
            </a:rPr>
            <a:t>£600 million milestone announce</a:t>
          </a:r>
        </a:p>
      </dsp:txBody>
      <dsp:txXfrm>
        <a:off x="5046282" y="3329847"/>
        <a:ext cx="1634314" cy="788005"/>
      </dsp:txXfrm>
    </dsp:sp>
    <dsp:sp modelId="{CBE07430-943B-4D32-9ADA-E3566F619F9C}">
      <dsp:nvSpPr>
        <dsp:cNvPr id="0" name=""/>
        <dsp:cNvSpPr/>
      </dsp:nvSpPr>
      <dsp:spPr>
        <a:xfrm rot="17700000">
          <a:off x="6069460" y="1134744"/>
          <a:ext cx="1634314" cy="788005"/>
        </a:xfrm>
        <a:prstGeom prst="rect">
          <a:avLst/>
        </a:prstGeom>
        <a:noFill/>
        <a:ln>
          <a:noFill/>
        </a:ln>
        <a:effectLst/>
      </dsp:spPr>
      <dsp:style>
        <a:lnRef idx="0">
          <a:scrgbClr r="0" g="0" b="0"/>
        </a:lnRef>
        <a:fillRef idx="0">
          <a:scrgbClr r="0" g="0" b="0"/>
        </a:fillRef>
        <a:effectRef idx="0">
          <a:scrgbClr r="0" g="0" b="0"/>
        </a:effectRef>
        <a:fontRef idx="minor"/>
      </dsp:style>
    </dsp:sp>
    <dsp:sp modelId="{67A9DB55-0DDE-4031-89F2-7D7AA4515138}">
      <dsp:nvSpPr>
        <dsp:cNvPr id="0" name=""/>
        <dsp:cNvSpPr/>
      </dsp:nvSpPr>
      <dsp:spPr>
        <a:xfrm>
          <a:off x="6883941" y="1866399"/>
          <a:ext cx="1519798" cy="1519798"/>
        </a:xfrm>
        <a:prstGeom prst="donut">
          <a:avLst>
            <a:gd name="adj" fmla="val 2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E6EEB9-8EB1-4CBA-9EFD-BB03308BF1E8}">
      <dsp:nvSpPr>
        <dsp:cNvPr id="0" name=""/>
        <dsp:cNvSpPr/>
      </dsp:nvSpPr>
      <dsp:spPr>
        <a:xfrm rot="17700000">
          <a:off x="7419449" y="627453"/>
          <a:ext cx="1889278" cy="910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0" rIns="0" bIns="0" numCol="1" spcCol="1270" anchor="ctr" anchorCtr="0">
          <a:noAutofit/>
        </a:bodyPr>
        <a:lstStyle/>
        <a:p>
          <a:pPr marL="0" lvl="0" indent="0" algn="l" defTabSz="800100">
            <a:lnSpc>
              <a:spcPct val="90000"/>
            </a:lnSpc>
            <a:spcBef>
              <a:spcPct val="0"/>
            </a:spcBef>
            <a:spcAft>
              <a:spcPct val="35000"/>
            </a:spcAft>
            <a:buNone/>
          </a:pPr>
          <a:r>
            <a:rPr lang="en-GB" sz="1800" b="1" kern="1200">
              <a:latin typeface="Univers"/>
            </a:rPr>
            <a:t>Nov 2023 </a:t>
          </a:r>
        </a:p>
        <a:p>
          <a:pPr marL="0" lvl="0" indent="0" algn="l" defTabSz="800100">
            <a:lnSpc>
              <a:spcPct val="90000"/>
            </a:lnSpc>
            <a:spcBef>
              <a:spcPct val="0"/>
            </a:spcBef>
            <a:spcAft>
              <a:spcPct val="35000"/>
            </a:spcAft>
            <a:buNone/>
          </a:pPr>
          <a:r>
            <a:rPr lang="en-GB" sz="1800" b="0" kern="1200">
              <a:latin typeface="Univers"/>
            </a:rPr>
            <a:t>Tax relief extended to 2031 </a:t>
          </a:r>
        </a:p>
      </dsp:txBody>
      <dsp:txXfrm>
        <a:off x="7419449" y="627453"/>
        <a:ext cx="1889278" cy="910486"/>
      </dsp:txXfrm>
    </dsp:sp>
    <dsp:sp modelId="{A51115D4-8401-4F49-BCE8-AE063BAA3CFF}">
      <dsp:nvSpPr>
        <dsp:cNvPr id="0" name=""/>
        <dsp:cNvSpPr/>
      </dsp:nvSpPr>
      <dsp:spPr>
        <a:xfrm>
          <a:off x="8518338" y="1866399"/>
          <a:ext cx="1519798" cy="1519798"/>
        </a:xfrm>
        <a:prstGeom prst="donut">
          <a:avLst>
            <a:gd name="adj" fmla="val 2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BB5A24-1C4D-412C-A5B7-17D45C8F7B84}">
      <dsp:nvSpPr>
        <dsp:cNvPr id="0" name=""/>
        <dsp:cNvSpPr/>
      </dsp:nvSpPr>
      <dsp:spPr>
        <a:xfrm rot="17700000">
          <a:off x="9053846" y="627453"/>
          <a:ext cx="1889278" cy="910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0" rIns="0" bIns="0" numCol="1" spcCol="1270" anchor="ctr" anchorCtr="0">
          <a:noAutofit/>
        </a:bodyPr>
        <a:lstStyle/>
        <a:p>
          <a:pPr marL="0" lvl="0" indent="0" algn="l" defTabSz="800100" rtl="0">
            <a:lnSpc>
              <a:spcPct val="90000"/>
            </a:lnSpc>
            <a:spcBef>
              <a:spcPct val="0"/>
            </a:spcBef>
            <a:spcAft>
              <a:spcPct val="35000"/>
            </a:spcAft>
            <a:buNone/>
          </a:pPr>
          <a:r>
            <a:rPr lang="en-GB" sz="1800" b="1" kern="1200">
              <a:latin typeface="Univers"/>
            </a:rPr>
            <a:t>July 2024 </a:t>
          </a:r>
          <a:r>
            <a:rPr lang="en-GB" sz="1800" kern="1200">
              <a:latin typeface="Univers"/>
            </a:rPr>
            <a:t>£1.3 million skills fund </a:t>
          </a:r>
        </a:p>
      </dsp:txBody>
      <dsp:txXfrm>
        <a:off x="9053846" y="627453"/>
        <a:ext cx="1889278" cy="910486"/>
      </dsp:txXfrm>
    </dsp:sp>
    <dsp:sp modelId="{F98406C3-574F-4257-8E0E-234794F98941}">
      <dsp:nvSpPr>
        <dsp:cNvPr id="0" name=""/>
        <dsp:cNvSpPr/>
      </dsp:nvSpPr>
      <dsp:spPr>
        <a:xfrm>
          <a:off x="10152613" y="2231863"/>
          <a:ext cx="788871" cy="788871"/>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5D5ED5-8658-44B4-B2EB-7FED1D8F539E}">
      <dsp:nvSpPr>
        <dsp:cNvPr id="0" name=""/>
        <dsp:cNvSpPr/>
      </dsp:nvSpPr>
      <dsp:spPr>
        <a:xfrm rot="17700000">
          <a:off x="9392379" y="3364016"/>
          <a:ext cx="1634314" cy="788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560" bIns="0" numCol="1" spcCol="1270" anchor="ctr" anchorCtr="0">
          <a:noAutofit/>
        </a:bodyPr>
        <a:lstStyle/>
        <a:p>
          <a:pPr marL="0" lvl="0" indent="0" algn="r" defTabSz="622300" rtl="0">
            <a:lnSpc>
              <a:spcPct val="90000"/>
            </a:lnSpc>
            <a:spcBef>
              <a:spcPct val="0"/>
            </a:spcBef>
            <a:spcAft>
              <a:spcPct val="35000"/>
            </a:spcAft>
            <a:buNone/>
          </a:pPr>
          <a:r>
            <a:rPr lang="en-GB" sz="1400" b="1" kern="1200">
              <a:latin typeface="Univers"/>
            </a:rPr>
            <a:t>Sep 2025 </a:t>
          </a:r>
          <a:r>
            <a:rPr lang="en-GB" sz="1400" b="0" kern="1200">
              <a:latin typeface="Univers"/>
            </a:rPr>
            <a:t>£6.6 million</a:t>
          </a:r>
          <a:r>
            <a:rPr lang="en-GB" sz="1400" b="1" kern="1200">
              <a:latin typeface="Univers"/>
            </a:rPr>
            <a:t> </a:t>
          </a:r>
          <a:r>
            <a:rPr lang="en-GB" sz="1400" kern="1200">
              <a:latin typeface="Univers"/>
            </a:rPr>
            <a:t>invested in Seed Capital Projects (£25m committed)</a:t>
          </a:r>
        </a:p>
      </dsp:txBody>
      <dsp:txXfrm>
        <a:off x="9392379" y="3364016"/>
        <a:ext cx="1634314" cy="788005"/>
      </dsp:txXfrm>
    </dsp:sp>
    <dsp:sp modelId="{810D49D2-25BA-4201-B543-313318D3929B}">
      <dsp:nvSpPr>
        <dsp:cNvPr id="0" name=""/>
        <dsp:cNvSpPr/>
      </dsp:nvSpPr>
      <dsp:spPr>
        <a:xfrm rot="17700000">
          <a:off x="10241481" y="1134744"/>
          <a:ext cx="1634314" cy="788005"/>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CircleAccentTimeline">
  <dgm:title val=""/>
  <dgm:desc val=""/>
  <dgm:catLst>
    <dgm:cat type="process" pri="7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clrData>
  <dgm:layoutNode name="Name0">
    <dgm:varLst>
      <dgm:dir/>
    </dgm:varLst>
    <dgm:choose name="Name1">
      <dgm:if name="Name2" func="var" arg="dir" op="equ" val="norm">
        <dgm:alg type="lin">
          <dgm:param type="fallback" val="2D"/>
          <dgm:param type="nodeVertAlign" val="b"/>
        </dgm:alg>
      </dgm:if>
      <dgm:else name="Name3">
        <dgm:alg type="lin">
          <dgm:param type="fallback" val="2D"/>
          <dgm:param type="nodeVertAlign" val="b"/>
          <dgm:param type="linDir" val="fromR"/>
        </dgm:alg>
      </dgm:else>
    </dgm:choose>
    <dgm:shape xmlns:r="http://schemas.openxmlformats.org/officeDocument/2006/relationships" r:blip="">
      <dgm:adjLst/>
    </dgm:shape>
    <dgm:constrLst>
      <dgm:constr type="h" for="ch" forName="parComposite" refType="h"/>
      <dgm:constr type="w" for="ch" forName="parComposite" refType="h" refFor="ch" refForName="parComposite" fact="0.4986"/>
      <dgm:constr type="h" for="ch" forName="desComposite" refType="h" fact="0.8722"/>
      <dgm:constr type="w" for="ch" forName="desComposite" refType="h" refFor="ch" refForName="desComposite" fact="0.6056"/>
      <dgm:constr type="w" for="ch" forName="parBackupNorm" refType="w" refFor="ch" refForName="parComposite" fact="-0.3369"/>
      <dgm:constr type="w" for="ch" forName="parBackupRTL" refType="w" refFor="ch" refForName="parComposite" fact="-0.3369"/>
      <dgm:constr type="w" for="ch" forName="parBackupRev" refType="w" refFor="ch" refForName="parComposite" fact="0"/>
      <dgm:constr type="w" for="ch" forName="desBackupLeftNorm" refType="w" refFor="ch" refForName="desComposite" fact="-0.3376"/>
      <dgm:constr type="w" for="ch" forName="desBackupLeftRev" refType="w" refFor="ch" refForName="desComposite" fact="-0.3376"/>
      <dgm:constr type="w" for="ch" forName="desBackupRightNorm" refType="w" refFor="ch" refForName="desComposite" fact="-0.3376"/>
      <dgm:constr type="w" for="ch" forName="desBackupRightRev" refType="w" refFor="ch" refForName="desComposite" fact="-0.3376"/>
      <dgm:constr type="w" for="ch" forName="parSpace" refType="w" refFor="ch" refForName="parComposite" fact="0.05"/>
      <dgm:constr type="w" for="ch" forName="desSpace" refType="w" refFor="ch" refForName="parComposite" fact="0.05"/>
      <dgm:constr type="primFontSz" for="des" forName="parTx" op="equ" val="65"/>
      <dgm:constr type="primFontSz" for="des" forName="chTx" refType="primFontSz" refFor="des" refForName="parTx" op="lte" val="65"/>
      <dgm:constr type="primFontSz" for="des" forName="desTx" refType="primFontSz" refFor="des" refForName="chTx" op="lte" val="65"/>
      <dgm:constr type="primFontSz" for="des" forName="desTx" refType="primFontSz" refFor="des" refForName="parTx" op="lte"/>
    </dgm:constrLst>
    <dgm:forEach name="Name4" axis="ch" ptType="node">
      <dgm:layoutNode name="parComposite">
        <dgm:alg type="composite"/>
        <dgm:shape xmlns:r="http://schemas.openxmlformats.org/officeDocument/2006/relationships" r:blip="">
          <dgm:adjLst/>
        </dgm:shape>
        <dgm:choose name="Name5">
          <dgm:if name="Name6" func="var" arg="dir" op="equ" val="norm">
            <dgm:constrLst>
              <dgm:constr type="l" for="ch" forName="parBigCircle"/>
              <dgm:constr type="ctrY" for="ch" forName="parBigCircle" refType="h" fact="0.5639"/>
              <dgm:constr type="w" for="ch" forName="parBigCircle" refType="w" fact="0.6631"/>
              <dgm:constr type="h" for="ch" forName="parBigCircle" refType="w" refFor="ch" refForName="parBigCircle"/>
              <dgm:constr type="r" for="ch" forName="parTx" refType="w"/>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l" for="ch" forName="bSpace"/>
              <dgm:constr type="w" for="ch" forName="bSpace" val="1"/>
            </dgm:constrLst>
          </dgm:if>
          <dgm:else name="Name7">
            <dgm:constrLst>
              <dgm:constr type="r" for="ch" forName="parBigCircle" refType="w"/>
              <dgm:constr type="ctrY" for="ch" forName="parBigCircle" refType="h" fact="0.5639"/>
              <dgm:constr type="w" for="ch" forName="parBigCircle" refType="w" fact="0.6631"/>
              <dgm:constr type="h" for="ch" forName="parBigCircle" refType="w" refFor="ch" refForName="parBigCircle"/>
              <dgm:constr type="l" for="ch" forName="parTx" fact="0"/>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r" for="ch" forName="bSpace"/>
              <dgm:constr type="w" for="ch" forName="bSpace" val="1"/>
            </dgm:constrLst>
          </dgm:else>
        </dgm:choose>
        <dgm:layoutNode name="parBigCircle" styleLbl="node0">
          <dgm:alg type="sp"/>
          <dgm:shape xmlns:r="http://schemas.openxmlformats.org/officeDocument/2006/relationships" type="donut" r:blip="">
            <dgm:adjLst>
              <dgm:adj idx="1" val="0.2"/>
            </dgm:adjLst>
          </dgm:shape>
          <dgm:presOf/>
          <dgm:constrLst>
            <dgm:constr type="h" refType="w" op="equ"/>
          </dgm:constrLst>
        </dgm:layoutNode>
        <dgm:layoutNode name="parTx" styleLbl="revTx">
          <dgm:choose name="Name8">
            <dgm:if name="Name9" func="var" arg="dir" op="equ" val="norm">
              <dgm:alg type="tx">
                <dgm:param type="autoTxRot" val="grav"/>
                <dgm:param type="parTxLTRAlign" val="l"/>
              </dgm:alg>
              <dgm:shape xmlns:r="http://schemas.openxmlformats.org/officeDocument/2006/relationships" rot="295" type="rect" r:blip="">
                <dgm:adjLst/>
              </dgm:shape>
              <dgm:presOf axis="self" ptType="node"/>
              <dgm:constrLst>
                <dgm:constr type="lMarg" refType="primFontSz" fact="0.2"/>
                <dgm:constr type="rMarg"/>
                <dgm:constr type="tMarg"/>
                <dgm:constr type="bMarg"/>
              </dgm:constrLst>
            </dgm:if>
            <dgm:else name="Name10">
              <dgm:alg type="tx">
                <dgm:param type="autoTxRot" val="grav"/>
                <dgm:param type="parTxLTRAlign" val="r"/>
              </dgm:alg>
              <dgm:shape xmlns:r="http://schemas.openxmlformats.org/officeDocument/2006/relationships" rot="65" type="rect" r:blip="">
                <dgm:adjLst/>
              </dgm:shape>
              <dgm:presOf axis="self" ptType="node"/>
              <dgm:constrLst>
                <dgm:constr type="lMarg"/>
                <dgm:constr type="rMarg" refType="primFontSz" fact="0.2"/>
                <dgm:constr type="tMarg"/>
                <dgm:constr type="bMarg"/>
              </dgm:constrLst>
            </dgm:else>
          </dgm:choose>
          <dgm:ruleLst>
            <dgm:rule type="primFontSz" val="5" fact="NaN" max="NaN"/>
          </dgm:ruleLst>
        </dgm:layoutNode>
        <dgm:layoutNode name="bSpace">
          <dgm:alg type="sp"/>
          <dgm:shape xmlns:r="http://schemas.openxmlformats.org/officeDocument/2006/relationships" r:blip="">
            <dgm:adjLst/>
          </dgm:shape>
          <dgm:presOf/>
        </dgm:layoutNode>
      </dgm:layoutNode>
      <dgm:choose name="Name11">
        <dgm:if name="Name12" func="var" arg="dir" op="equ" val="norm">
          <dgm:layoutNode name="parBackupNorm">
            <dgm:alg type="sp"/>
            <dgm:shape xmlns:r="http://schemas.openxmlformats.org/officeDocument/2006/relationships" r:blip="">
              <dgm:adjLst/>
            </dgm:shape>
            <dgm:presOf/>
          </dgm:layoutNode>
        </dgm:if>
        <dgm:else name="Name13">
          <dgm:layoutNode name="parBackupRTL">
            <dgm:alg type="sp"/>
            <dgm:shape xmlns:r="http://schemas.openxmlformats.org/officeDocument/2006/relationships" r:blip="">
              <dgm:adjLst/>
            </dgm:shape>
            <dgm:presOf/>
          </dgm:layoutNode>
        </dgm:else>
      </dgm:choose>
      <dgm:forEach name="Name14" axis="followSib" ptType="sibTrans" hideLastTrans="0" cnt="1">
        <dgm:layoutNode name="parSpace">
          <dgm:alg type="sp"/>
          <dgm:shape xmlns:r="http://schemas.openxmlformats.org/officeDocument/2006/relationships" r:blip="">
            <dgm:adjLst/>
          </dgm:shape>
          <dgm:presOf/>
        </dgm:layoutNode>
      </dgm:forEach>
      <dgm:forEach name="Name15" axis="ch" ptType="node">
        <dgm:choose name="Name16">
          <dgm:if name="Name17" func="var" arg="dir" op="equ" val="norm">
            <dgm:layoutNode name="desBackupLeftNorm">
              <dgm:alg type="sp"/>
              <dgm:shape xmlns:r="http://schemas.openxmlformats.org/officeDocument/2006/relationships" r:blip="">
                <dgm:adjLst/>
              </dgm:shape>
              <dgm:presOf/>
            </dgm:layoutNode>
          </dgm:if>
          <dgm:else name="Name18">
            <dgm:choose name="Name19">
              <dgm:if name="Name20" axis="self" ptType="node" func="pos" op="equ" val="1">
                <dgm:layoutNode name="desBackupRightRev">
                  <dgm:alg type="sp"/>
                  <dgm:shape xmlns:r="http://schemas.openxmlformats.org/officeDocument/2006/relationships" r:blip="">
                    <dgm:adjLst/>
                  </dgm:shape>
                  <dgm:presOf/>
                </dgm:layoutNode>
              </dgm:if>
              <dgm:else name="Name21"/>
            </dgm:choose>
          </dgm:else>
        </dgm:choose>
        <dgm:layoutNode name="desComposite">
          <dgm:alg type="composite"/>
          <dgm:shape xmlns:r="http://schemas.openxmlformats.org/officeDocument/2006/relationships" r:blip="">
            <dgm:adjLst/>
          </dgm:shape>
          <dgm:choose name="Name22">
            <dgm:if name="Name23" func="var" arg="dir" op="equ" val="norm">
              <dgm:constrLst>
                <dgm:constr type="ctrX" for="ch" forName="desCircle" refType="w" fact="0.5"/>
                <dgm:constr type="ctrY" for="ch" forName="desCircle" refType="h" fact="0.5"/>
                <dgm:constr type="w" for="ch" forName="desCircle" refType="w" fact="0.3249"/>
                <dgm:constr type="h" for="ch" forName="desCircle" refType="w" refFor="ch" refForName="desCircle"/>
                <dgm:constr type="l" for="ch" forName="chTx"/>
                <dgm:constr type="b" for="ch" forName="chTx" refType="h"/>
                <dgm:constr type="w" for="ch" forName="chTx" refType="w" fact="0.5786"/>
                <dgm:constr type="h" for="ch" forName="chTx" refType="h" fact="0.4525"/>
                <dgm:constr type="r" for="ch" forName="desTx" refType="w"/>
                <dgm:constr type="t" for="ch" forName="desTx"/>
                <dgm:constr type="w" for="ch" forName="desTx" refType="w" fact="0.5786"/>
                <dgm:constr type="h" for="ch" forName="desTx" refType="h" fact="0.4525"/>
              </dgm:constrLst>
            </dgm:if>
            <dgm:else name="Name24">
              <dgm:constrLst>
                <dgm:constr type="ctrX" for="ch" forName="desCircle" refType="w" fact="0.5"/>
                <dgm:constr type="ctrY" for="ch" forName="desCircle" refType="h" fact="0.5"/>
                <dgm:constr type="w" for="ch" forName="desCircle" refType="w" fact="0.3249"/>
                <dgm:constr type="h" for="ch" forName="desCircle" refType="w" refFor="ch" refForName="desCircle"/>
                <dgm:constr type="r" for="ch" forName="chTx" refType="w"/>
                <dgm:constr type="b" for="ch" forName="chTx" refType="h"/>
                <dgm:constr type="w" for="ch" forName="chTx" refType="w" fact="0.5786"/>
                <dgm:constr type="h" for="ch" forName="chTx" refType="h" fact="0.4525"/>
                <dgm:constr type="l" for="ch" forName="desTx"/>
                <dgm:constr type="t" for="ch" forName="desTx"/>
                <dgm:constr type="w" for="ch" forName="desTx" refType="w" fact="0.5786"/>
                <dgm:constr type="h" for="ch" forName="desTx" refType="h" fact="0.4525"/>
              </dgm:constrLst>
            </dgm:else>
          </dgm:choose>
          <dgm:layoutNode name="desCircle" styleLbl="node1">
            <dgm:alg type="sp"/>
            <dgm:shape xmlns:r="http://schemas.openxmlformats.org/officeDocument/2006/relationships" type="ellipse" r:blip="">
              <dgm:adjLst/>
            </dgm:shape>
            <dgm:presOf/>
            <dgm:constrLst>
              <dgm:constr type="h" refType="w" op="equ"/>
            </dgm:constrLst>
          </dgm:layoutNode>
          <dgm:layoutNode name="chTx" styleLbl="revTx">
            <dgm:choose name="Name25">
              <dgm:if name="Name26" func="var" arg="dir" op="equ" val="norm">
                <dgm:alg type="tx">
                  <dgm:param type="autoTxRot" val="grav"/>
                  <dgm:param type="parTxLTRAlign" val="r"/>
                  <dgm:param type="txAnchorVert" val="mid"/>
                  <dgm:param type="txAnchorVertCh" val="mid"/>
                </dgm:alg>
                <dgm:shape xmlns:r="http://schemas.openxmlformats.org/officeDocument/2006/relationships" rot="295" type="rect" r:blip="">
                  <dgm:adjLst/>
                </dgm:shape>
                <dgm:presOf axis="self" ptType="node"/>
              </dgm:if>
              <dgm:else name="Name27">
                <dgm:alg type="tx">
                  <dgm:param type="autoTxRot" val="grav"/>
                  <dgm:param type="parTxLTRAlign" val="l"/>
                  <dgm:param type="txAnchorVert" val="mid"/>
                  <dgm:param type="txAnchorVertCh" val="mid"/>
                </dgm:alg>
                <dgm:shape xmlns:r="http://schemas.openxmlformats.org/officeDocument/2006/relationships" rot="65" type="rect" r:blip="">
                  <dgm:adjLst/>
                </dgm:shape>
                <dgm:presOf axis="self" ptType="node"/>
              </dgm:else>
            </dgm:choose>
            <dgm:choose name="Name28">
              <dgm:if name="Name29" func="var" arg="dir" op="equ" val="norm">
                <dgm:constrLst>
                  <dgm:constr type="lMarg"/>
                  <dgm:constr type="rMarg" refType="primFontSz" fact="0.2"/>
                  <dgm:constr type="tMarg"/>
                  <dgm:constr type="bMarg"/>
                </dgm:constrLst>
              </dgm:if>
              <dgm:else name="Name30">
                <dgm:constrLst>
                  <dgm:constr type="rMarg"/>
                  <dgm:constr type="lMarg" refType="primFontSz" fact="0.2"/>
                  <dgm:constr type="tMarg"/>
                  <dgm:constr type="bMarg"/>
                </dgm:constrLst>
              </dgm:else>
            </dgm:choose>
            <dgm:ruleLst>
              <dgm:rule type="primFontSz" val="5" fact="NaN" max="NaN"/>
            </dgm:ruleLst>
          </dgm:layoutNode>
          <dgm:layoutNode name="desTx" styleLbl="revTx">
            <dgm:varLst>
              <dgm:bulletEnabled val="1"/>
            </dgm:varLst>
            <dgm:choose name="Name31">
              <dgm:if name="Name32" func="var" arg="dir" op="equ" val="norm">
                <dgm:alg type="tx">
                  <dgm:param type="autoTxRot" val="grav"/>
                  <dgm:param type="parTxLTRAlign" val="l"/>
                  <dgm:param type="shpTxLTRAlignCh" val="l"/>
                  <dgm:param type="stBulletLvl" val="1"/>
                  <dgm:param type="txAnchorVert" val="mid"/>
                </dgm:alg>
                <dgm:shape xmlns:r="http://schemas.openxmlformats.org/officeDocument/2006/relationships" rot="295" type="rect" r:blip="">
                  <dgm:adjLst/>
                </dgm:shape>
                <dgm:presOf axis="des" ptType="node"/>
              </dgm:if>
              <dgm:else name="Name33">
                <dgm:alg type="tx">
                  <dgm:param type="autoTxRot" val="grav"/>
                  <dgm:param type="parTxLTRAlign" val="r"/>
                  <dgm:param type="shpTxLTRAlignCh" val="r"/>
                  <dgm:param type="stBulletLvl" val="1"/>
                  <dgm:param type="txAnchorVert" val="mid"/>
                </dgm:alg>
                <dgm:shape xmlns:r="http://schemas.openxmlformats.org/officeDocument/2006/relationships" rot="65" type="rect" r:blip="">
                  <dgm:adjLst/>
                </dgm:shape>
                <dgm:presOf axis="des" ptType="node"/>
              </dgm:else>
            </dgm:choose>
            <dgm:choose name="Name34">
              <dgm:if name="Name35" func="var" arg="dir" op="equ" val="norm">
                <dgm:constrLst>
                  <dgm:constr type="rMarg"/>
                  <dgm:constr type="lMarg" refType="primFontSz" fact="0.2"/>
                  <dgm:constr type="tMarg"/>
                  <dgm:constr type="bMarg"/>
                </dgm:constrLst>
              </dgm:if>
              <dgm:else name="Name36">
                <dgm:constrLst>
                  <dgm:constr type="lMarg"/>
                  <dgm:constr type="rMarg" refType="primFontSz" fact="0.2"/>
                  <dgm:constr type="tMarg"/>
                  <dgm:constr type="bMarg"/>
                </dgm:constrLst>
              </dgm:else>
            </dgm:choose>
            <dgm:ruleLst>
              <dgm:rule type="primFontSz" val="5" fact="NaN" max="NaN"/>
            </dgm:ruleLst>
          </dgm:layoutNode>
        </dgm:layoutNode>
        <dgm:layoutNode name="desBackupRightNorm">
          <dgm:alg type="sp"/>
          <dgm:shape xmlns:r="http://schemas.openxmlformats.org/officeDocument/2006/relationships" r:blip="">
            <dgm:adjLst/>
          </dgm:shape>
          <dgm:presOf/>
        </dgm:layoutNode>
        <dgm:choose name="Name37">
          <dgm:if name="Name38" func="var" arg="dir" op="neq" val="norm">
            <dgm:choose name="Name39">
              <dgm:if name="Name40" axis="self" ptType="node" func="revPos" op="neq" val="1">
                <dgm:layoutNode name="desBackupLeftRev">
                  <dgm:alg type="sp"/>
                  <dgm:shape xmlns:r="http://schemas.openxmlformats.org/officeDocument/2006/relationships" r:blip="">
                    <dgm:adjLst/>
                  </dgm:shape>
                  <dgm:presOf/>
                </dgm:layoutNode>
              </dgm:if>
              <dgm:else name="Name41"/>
            </dgm:choose>
          </dgm:if>
          <dgm:else name="Name42"/>
        </dgm:choose>
        <dgm:forEach name="Name43" axis="followSib" ptType="sibTrans" hideLastTrans="0" cnt="1">
          <dgm:layoutNode name="desSpace">
            <dgm:alg type="sp"/>
            <dgm:shape xmlns:r="http://schemas.openxmlformats.org/officeDocument/2006/relationships" r:blip="">
              <dgm:adjLst/>
            </dgm:shape>
            <dgm:presOf/>
          </dgm:layoutNode>
        </dgm:forEach>
      </dgm:forEach>
      <dgm:choose name="Name44">
        <dgm:if name="Name45" func="var" arg="dir" op="neq" val="norm">
          <dgm:layoutNode name="parBackupRev">
            <dgm:alg type="sp"/>
            <dgm:shape xmlns:r="http://schemas.openxmlformats.org/officeDocument/2006/relationships" r:blip="">
              <dgm:adjLst/>
            </dgm:shape>
            <dgm:presOf/>
          </dgm:layoutNode>
        </dgm:if>
        <dgm:else name="Name4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C744A5E-D577-F7CD-D839-B0FFE65BBBC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Univers" panose="020B0503020202020204" pitchFamily="34" charset="0"/>
            </a:endParaRPr>
          </a:p>
        </p:txBody>
      </p:sp>
      <p:sp>
        <p:nvSpPr>
          <p:cNvPr id="3" name="Date Placeholder 2">
            <a:extLst>
              <a:ext uri="{FF2B5EF4-FFF2-40B4-BE49-F238E27FC236}">
                <a16:creationId xmlns:a16="http://schemas.microsoft.com/office/drawing/2014/main" id="{37BE12DD-309B-200C-536C-648842BB45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439EFE6-DED6-7246-B517-C11F394258BE}" type="datetimeFigureOut">
              <a:rPr lang="en-US" smtClean="0">
                <a:latin typeface="Univers" panose="020B0503020202020204" pitchFamily="34" charset="0"/>
              </a:rPr>
              <a:t>1/15/2026</a:t>
            </a:fld>
            <a:endParaRPr lang="en-US">
              <a:latin typeface="Univers" panose="020B0503020202020204" pitchFamily="34" charset="0"/>
            </a:endParaRPr>
          </a:p>
        </p:txBody>
      </p:sp>
      <p:sp>
        <p:nvSpPr>
          <p:cNvPr id="4" name="Footer Placeholder 3">
            <a:extLst>
              <a:ext uri="{FF2B5EF4-FFF2-40B4-BE49-F238E27FC236}">
                <a16:creationId xmlns:a16="http://schemas.microsoft.com/office/drawing/2014/main" id="{0F9CCF4C-A607-CDFD-643A-068F68C1A9B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Univers" panose="020B0503020202020204" pitchFamily="34" charset="0"/>
            </a:endParaRPr>
          </a:p>
        </p:txBody>
      </p:sp>
      <p:sp>
        <p:nvSpPr>
          <p:cNvPr id="5" name="Slide Number Placeholder 4">
            <a:extLst>
              <a:ext uri="{FF2B5EF4-FFF2-40B4-BE49-F238E27FC236}">
                <a16:creationId xmlns:a16="http://schemas.microsoft.com/office/drawing/2014/main" id="{B4E5E0F1-D9A7-327B-55E3-B1448904EB5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E0AB3D-5D22-DA41-AFF3-9DBDB778B4F9}" type="slidenum">
              <a:rPr lang="en-US" smtClean="0">
                <a:latin typeface="Univers" panose="020B0503020202020204" pitchFamily="34" charset="0"/>
              </a:rPr>
              <a:t>‹#›</a:t>
            </a:fld>
            <a:endParaRPr lang="en-US">
              <a:latin typeface="Univers" panose="020B0503020202020204" pitchFamily="34" charset="0"/>
            </a:endParaRPr>
          </a:p>
        </p:txBody>
      </p:sp>
    </p:spTree>
    <p:extLst>
      <p:ext uri="{BB962C8B-B14F-4D97-AF65-F5344CB8AC3E}">
        <p14:creationId xmlns:p14="http://schemas.microsoft.com/office/powerpoint/2010/main" val="27445772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Univers" panose="020B0503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Univers" panose="020B0503020202020204" pitchFamily="34" charset="0"/>
              </a:defRPr>
            </a:lvl1pPr>
          </a:lstStyle>
          <a:p>
            <a:fld id="{0E3C7F29-0C1E-B34E-9110-DED5B13B1FA6}" type="datetimeFigureOut">
              <a:rPr lang="en-US" smtClean="0"/>
              <a:pPr/>
              <a:t>1/15/2026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Univers" panose="020B0503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Univers" panose="020B0503020202020204" pitchFamily="34" charset="0"/>
              </a:defRPr>
            </a:lvl1pPr>
          </a:lstStyle>
          <a:p>
            <a:fld id="{454CE7AE-AF04-6044-9F48-200CC6243611}" type="slidenum">
              <a:rPr lang="en-US" smtClean="0"/>
              <a:pPr/>
              <a:t>‹#›</a:t>
            </a:fld>
            <a:endParaRPr lang="en-US"/>
          </a:p>
        </p:txBody>
      </p:sp>
    </p:spTree>
    <p:extLst>
      <p:ext uri="{BB962C8B-B14F-4D97-AF65-F5344CB8AC3E}">
        <p14:creationId xmlns:p14="http://schemas.microsoft.com/office/powerpoint/2010/main" val="275444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Univers" panose="020B0503020202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1200">
                <a:latin typeface="Univers"/>
              </a:rPr>
              <a:t>Our Mission</a:t>
            </a:r>
            <a:r>
              <a:rPr lang="en-GB">
                <a:latin typeface="Univers"/>
              </a:rPr>
              <a:t> </a:t>
            </a:r>
          </a:p>
          <a:p>
            <a:endParaRPr lang="en-GB"/>
          </a:p>
          <a:p>
            <a:pPr>
              <a:lnSpc>
                <a:spcPct val="90000"/>
              </a:lnSpc>
              <a:spcBef>
                <a:spcPts val="1000"/>
              </a:spcBef>
              <a:spcAft>
                <a:spcPts val="1200"/>
              </a:spcAft>
            </a:pPr>
            <a:r>
              <a:rPr lang="en-US" b="1">
                <a:solidFill>
                  <a:schemeClr val="accent4"/>
                </a:solidFill>
                <a:latin typeface="Univers"/>
              </a:rPr>
              <a:t>We are committed to creating a cleaner, more sustainable future for the Thames Estuary. We will do this by attracting investment in clean energy technologies, added-value manufacturing, supporting artificial intelligence deployment and advanced logistics. We will also work with businesses to help them </a:t>
            </a:r>
            <a:r>
              <a:rPr lang="en-US" b="1" err="1">
                <a:solidFill>
                  <a:schemeClr val="accent4"/>
                </a:solidFill>
                <a:latin typeface="Univers"/>
              </a:rPr>
              <a:t>decarbonise</a:t>
            </a:r>
            <a:r>
              <a:rPr lang="en-US" b="1">
                <a:solidFill>
                  <a:schemeClr val="accent4"/>
                </a:solidFill>
                <a:latin typeface="Univers"/>
              </a:rPr>
              <a:t> their operations.</a:t>
            </a:r>
            <a:endParaRPr lang="en-US">
              <a:latin typeface="Univers"/>
            </a:endParaRPr>
          </a:p>
          <a:p>
            <a:pPr>
              <a:lnSpc>
                <a:spcPct val="90000"/>
              </a:lnSpc>
              <a:spcBef>
                <a:spcPts val="1000"/>
              </a:spcBef>
              <a:spcAft>
                <a:spcPts val="1200"/>
              </a:spcAft>
            </a:pPr>
            <a:endParaRPr lang="en-US" b="1">
              <a:solidFill>
                <a:schemeClr val="accent4"/>
              </a:solidFill>
              <a:latin typeface="Univers"/>
            </a:endParaRPr>
          </a:p>
          <a:p>
            <a:pPr>
              <a:lnSpc>
                <a:spcPct val="90000"/>
              </a:lnSpc>
              <a:spcBef>
                <a:spcPts val="1000"/>
              </a:spcBef>
              <a:spcAft>
                <a:spcPts val="1200"/>
              </a:spcAft>
            </a:pPr>
            <a:r>
              <a:rPr lang="en-US" b="1">
                <a:solidFill>
                  <a:schemeClr val="accent4"/>
                </a:solidFill>
                <a:latin typeface="Univers"/>
              </a:rPr>
              <a:t>We believe that Thames Freeport be a force for innovation and economic growth. </a:t>
            </a:r>
            <a:endParaRPr lang="en-US">
              <a:latin typeface="Univers"/>
            </a:endParaRPr>
          </a:p>
          <a:p>
            <a:pPr>
              <a:lnSpc>
                <a:spcPct val="90000"/>
              </a:lnSpc>
              <a:spcBef>
                <a:spcPts val="1000"/>
              </a:spcBef>
              <a:spcAft>
                <a:spcPts val="1200"/>
              </a:spcAft>
            </a:pPr>
            <a:r>
              <a:rPr lang="en-US" b="1">
                <a:solidFill>
                  <a:schemeClr val="accent4"/>
                </a:solidFill>
                <a:latin typeface="Univers"/>
              </a:rPr>
              <a:t>We are committed to creating a world-</a:t>
            </a:r>
            <a:r>
              <a:rPr lang="en-US" b="1" err="1">
                <a:solidFill>
                  <a:schemeClr val="accent4"/>
                </a:solidFill>
                <a:latin typeface="Univers"/>
              </a:rPr>
              <a:t>classindustrial</a:t>
            </a:r>
            <a:r>
              <a:rPr lang="en-US" b="1">
                <a:solidFill>
                  <a:schemeClr val="accent4"/>
                </a:solidFill>
                <a:latin typeface="Univers"/>
              </a:rPr>
              <a:t> cluster that will create jobs </a:t>
            </a:r>
            <a:r>
              <a:rPr lang="en-US" b="1" err="1">
                <a:solidFill>
                  <a:schemeClr val="accent4"/>
                </a:solidFill>
                <a:latin typeface="Univers"/>
              </a:rPr>
              <a:t>andopportunities</a:t>
            </a:r>
            <a:r>
              <a:rPr lang="en-US" b="1">
                <a:solidFill>
                  <a:schemeClr val="accent4"/>
                </a:solidFill>
                <a:latin typeface="Univers"/>
              </a:rPr>
              <a:t> for people in the region. </a:t>
            </a:r>
            <a:endParaRPr lang="en-GB">
              <a:latin typeface="Univers"/>
            </a:endParaRPr>
          </a:p>
        </p:txBody>
      </p:sp>
      <p:sp>
        <p:nvSpPr>
          <p:cNvPr id="4" name="Slide Number Placeholder 3"/>
          <p:cNvSpPr>
            <a:spLocks noGrp="1"/>
          </p:cNvSpPr>
          <p:nvPr>
            <p:ph type="sldNum" sz="quarter" idx="5"/>
          </p:nvPr>
        </p:nvSpPr>
        <p:spPr/>
        <p:txBody>
          <a:bodyPr/>
          <a:lstStyle/>
          <a:p>
            <a:fld id="{454CE7AE-AF04-6044-9F48-200CC6243611}" type="slidenum">
              <a:rPr lang="en-US" smtClean="0"/>
              <a:pPr/>
              <a:t>2</a:t>
            </a:fld>
            <a:endParaRPr lang="en-US"/>
          </a:p>
        </p:txBody>
      </p:sp>
    </p:spTree>
    <p:extLst>
      <p:ext uri="{BB962C8B-B14F-4D97-AF65-F5344CB8AC3E}">
        <p14:creationId xmlns:p14="http://schemas.microsoft.com/office/powerpoint/2010/main" val="2002684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1200" b="0" i="0" kern="1200">
                <a:solidFill>
                  <a:schemeClr val="tx1"/>
                </a:solidFill>
                <a:effectLst/>
                <a:latin typeface="Univers" panose="020B0503020202020204" pitchFamily="34" charset="0"/>
                <a:ea typeface="+mn-ea"/>
                <a:cs typeface="+mn-cs"/>
              </a:rPr>
              <a:t>Why is it important here?</a:t>
            </a:r>
          </a:p>
          <a:p>
            <a:br>
              <a:rPr lang="en-GB"/>
            </a:br>
            <a:endParaRPr lang="en-GB"/>
          </a:p>
        </p:txBody>
      </p:sp>
      <p:sp>
        <p:nvSpPr>
          <p:cNvPr id="4" name="Slide Number Placeholder 3"/>
          <p:cNvSpPr>
            <a:spLocks noGrp="1"/>
          </p:cNvSpPr>
          <p:nvPr>
            <p:ph type="sldNum" sz="quarter" idx="5"/>
          </p:nvPr>
        </p:nvSpPr>
        <p:spPr/>
        <p:txBody>
          <a:bodyPr/>
          <a:lstStyle/>
          <a:p>
            <a:fld id="{454CE7AE-AF04-6044-9F48-200CC6243611}" type="slidenum">
              <a:rPr lang="en-US" smtClean="0"/>
              <a:pPr/>
              <a:t>7</a:t>
            </a:fld>
            <a:endParaRPr lang="en-US"/>
          </a:p>
        </p:txBody>
      </p:sp>
    </p:spTree>
    <p:extLst>
      <p:ext uri="{BB962C8B-B14F-4D97-AF65-F5344CB8AC3E}">
        <p14:creationId xmlns:p14="http://schemas.microsoft.com/office/powerpoint/2010/main" val="406900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2779D-E2F1-3E88-9F08-FD3AED17F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313F43-5E52-D724-A037-BB2BF40428C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EBCA9B5-E887-E914-910D-63EBF663FD1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0426CC7-F2C8-B755-9DE2-99B36B865765}"/>
              </a:ext>
            </a:extLst>
          </p:cNvPr>
          <p:cNvSpPr>
            <a:spLocks noGrp="1"/>
          </p:cNvSpPr>
          <p:nvPr>
            <p:ph type="sldNum" sz="quarter" idx="5"/>
          </p:nvPr>
        </p:nvSpPr>
        <p:spPr/>
        <p:txBody>
          <a:bodyPr/>
          <a:lstStyle/>
          <a:p>
            <a:fld id="{454CE7AE-AF04-6044-9F48-200CC6243611}" type="slidenum">
              <a:rPr lang="en-US" smtClean="0"/>
              <a:pPr/>
              <a:t>10</a:t>
            </a:fld>
            <a:endParaRPr lang="en-US"/>
          </a:p>
        </p:txBody>
      </p:sp>
    </p:spTree>
    <p:extLst>
      <p:ext uri="{BB962C8B-B14F-4D97-AF65-F5344CB8AC3E}">
        <p14:creationId xmlns:p14="http://schemas.microsoft.com/office/powerpoint/2010/main" val="1571979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4CE7AE-AF04-6044-9F48-200CC6243611}" type="slidenum">
              <a:rPr lang="en-US" smtClean="0"/>
              <a:pPr/>
              <a:t>11</a:t>
            </a:fld>
            <a:endParaRPr lang="en-US"/>
          </a:p>
        </p:txBody>
      </p:sp>
    </p:spTree>
    <p:extLst>
      <p:ext uri="{BB962C8B-B14F-4D97-AF65-F5344CB8AC3E}">
        <p14:creationId xmlns:p14="http://schemas.microsoft.com/office/powerpoint/2010/main" val="1029265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007A6-8B71-5A95-1781-6DAFF31290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E83D94-9785-76B6-00BD-5D0571C7271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EBAA771C-3006-7BBB-3C13-EA352F86A8C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E032BED-8754-59A7-2B9A-A1BBAF1197E0}"/>
              </a:ext>
            </a:extLst>
          </p:cNvPr>
          <p:cNvSpPr>
            <a:spLocks noGrp="1"/>
          </p:cNvSpPr>
          <p:nvPr>
            <p:ph type="sldNum" sz="quarter" idx="5"/>
          </p:nvPr>
        </p:nvSpPr>
        <p:spPr/>
        <p:txBody>
          <a:bodyPr/>
          <a:lstStyle/>
          <a:p>
            <a:fld id="{454CE7AE-AF04-6044-9F48-200CC6243611}" type="slidenum">
              <a:rPr lang="en-US" smtClean="0"/>
              <a:pPr/>
              <a:t>13</a:t>
            </a:fld>
            <a:endParaRPr lang="en-US"/>
          </a:p>
        </p:txBody>
      </p:sp>
    </p:spTree>
    <p:extLst>
      <p:ext uri="{BB962C8B-B14F-4D97-AF65-F5344CB8AC3E}">
        <p14:creationId xmlns:p14="http://schemas.microsoft.com/office/powerpoint/2010/main" val="18878840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3"/>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B3B55B5-4463-B811-FB32-00887DABB817}"/>
              </a:ext>
            </a:extLst>
          </p:cNvPr>
          <p:cNvSpPr>
            <a:spLocks noGrp="1"/>
          </p:cNvSpPr>
          <p:nvPr>
            <p:ph type="dt" sz="half" idx="10"/>
          </p:nvPr>
        </p:nvSpPr>
        <p:spPr>
          <a:xfrm>
            <a:off x="5073395" y="6393422"/>
            <a:ext cx="1364475" cy="229801"/>
          </a:xfrm>
          <a:prstGeom prst="rect">
            <a:avLst/>
          </a:prstGeom>
        </p:spPr>
        <p:txBody>
          <a:bodyPr lIns="0" tIns="0" rIns="0" bIns="0" anchor="t" anchorCtr="0">
            <a:noAutofit/>
          </a:bodyPr>
          <a:lstStyle>
            <a:lvl1pPr algn="l">
              <a:defRPr sz="1000">
                <a:solidFill>
                  <a:schemeClr val="tx2"/>
                </a:solidFill>
                <a:latin typeface="Univers" panose="020B0503020202020204" pitchFamily="34" charset="0"/>
              </a:defRPr>
            </a:lvl1pPr>
          </a:lstStyle>
          <a:p>
            <a:endParaRPr lang="en-US"/>
          </a:p>
        </p:txBody>
      </p:sp>
      <p:sp>
        <p:nvSpPr>
          <p:cNvPr id="5" name="Footer Placeholder 4">
            <a:extLst>
              <a:ext uri="{FF2B5EF4-FFF2-40B4-BE49-F238E27FC236}">
                <a16:creationId xmlns:a16="http://schemas.microsoft.com/office/drawing/2014/main" id="{A6BD5814-7CAE-823A-76FF-559A41964EA0}"/>
              </a:ext>
            </a:extLst>
          </p:cNvPr>
          <p:cNvSpPr>
            <a:spLocks noGrp="1"/>
          </p:cNvSpPr>
          <p:nvPr>
            <p:ph type="ftr" sz="quarter" idx="11"/>
          </p:nvPr>
        </p:nvSpPr>
        <p:spPr>
          <a:xfrm>
            <a:off x="360749" y="6393421"/>
            <a:ext cx="4114800" cy="229802"/>
          </a:xfrm>
        </p:spPr>
        <p:txBody>
          <a:bodyPr lIns="0" tIns="0" rIns="0" bIns="0" anchor="t" anchorCtr="0">
            <a:noAutofit/>
          </a:bodyPr>
          <a:lstStyle>
            <a:lvl1pPr algn="l">
              <a:defRPr sz="1000">
                <a:solidFill>
                  <a:schemeClr val="tx2"/>
                </a:solidFill>
              </a:defRPr>
            </a:lvl1pPr>
          </a:lstStyle>
          <a:p>
            <a:r>
              <a:rPr lang="en-US">
                <a:solidFill>
                  <a:schemeClr val="tx2"/>
                </a:solidFill>
              </a:rPr>
              <a:t>Skills Investment Proposition</a:t>
            </a:r>
          </a:p>
        </p:txBody>
      </p:sp>
      <p:sp>
        <p:nvSpPr>
          <p:cNvPr id="39" name="Freeform 38">
            <a:extLst>
              <a:ext uri="{FF2B5EF4-FFF2-40B4-BE49-F238E27FC236}">
                <a16:creationId xmlns:a16="http://schemas.microsoft.com/office/drawing/2014/main" id="{E4818D77-3D81-7CAE-7E4D-A83189BBB2DA}"/>
              </a:ext>
            </a:extLst>
          </p:cNvPr>
          <p:cNvSpPr/>
          <p:nvPr userDrawn="1"/>
        </p:nvSpPr>
        <p:spPr>
          <a:xfrm>
            <a:off x="7442406" y="1280762"/>
            <a:ext cx="4749595" cy="5578367"/>
          </a:xfrm>
          <a:custGeom>
            <a:avLst/>
            <a:gdLst>
              <a:gd name="connsiteX0" fmla="*/ 2640995 w 4749595"/>
              <a:gd name="connsiteY0" fmla="*/ 0 h 5578367"/>
              <a:gd name="connsiteX1" fmla="*/ 4749595 w 4749595"/>
              <a:gd name="connsiteY1" fmla="*/ 0 h 5578367"/>
              <a:gd name="connsiteX2" fmla="*/ 4749595 w 4749595"/>
              <a:gd name="connsiteY2" fmla="*/ 139379 h 5578367"/>
              <a:gd name="connsiteX3" fmla="*/ 1726608 w 4749595"/>
              <a:gd name="connsiteY3" fmla="*/ 139379 h 5578367"/>
              <a:gd name="connsiteX4" fmla="*/ 123677 w 4749595"/>
              <a:gd name="connsiteY4" fmla="*/ 1947849 h 5578367"/>
              <a:gd name="connsiteX5" fmla="*/ 123677 w 4749595"/>
              <a:gd name="connsiteY5" fmla="*/ 5578367 h 5578367"/>
              <a:gd name="connsiteX6" fmla="*/ 0 w 4749595"/>
              <a:gd name="connsiteY6" fmla="*/ 5578367 h 5578367"/>
              <a:gd name="connsiteX7" fmla="*/ 0 w 4749595"/>
              <a:gd name="connsiteY7" fmla="*/ 2979356 h 5578367"/>
              <a:gd name="connsiteX8" fmla="*/ 2640995 w 4749595"/>
              <a:gd name="connsiteY8" fmla="*/ 0 h 557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9595" h="5578367">
                <a:moveTo>
                  <a:pt x="2640995" y="0"/>
                </a:moveTo>
                <a:lnTo>
                  <a:pt x="4749595" y="0"/>
                </a:lnTo>
                <a:lnTo>
                  <a:pt x="4749595" y="139379"/>
                </a:lnTo>
                <a:lnTo>
                  <a:pt x="1726608" y="139379"/>
                </a:lnTo>
                <a:cubicBezTo>
                  <a:pt x="841539" y="139379"/>
                  <a:pt x="123677" y="948880"/>
                  <a:pt x="123677" y="1947849"/>
                </a:cubicBezTo>
                <a:lnTo>
                  <a:pt x="123677" y="5578367"/>
                </a:lnTo>
                <a:lnTo>
                  <a:pt x="0" y="5578367"/>
                </a:lnTo>
                <a:lnTo>
                  <a:pt x="0" y="2979356"/>
                </a:lnTo>
                <a:cubicBezTo>
                  <a:pt x="0" y="722517"/>
                  <a:pt x="640532" y="0"/>
                  <a:pt x="2640995" y="0"/>
                </a:cubicBezTo>
                <a:close/>
              </a:path>
            </a:pathLst>
          </a:custGeom>
          <a:solidFill>
            <a:schemeClr val="tx2"/>
          </a:solidFill>
          <a:ln w="9985" cap="flat">
            <a:noFill/>
            <a:prstDash val="solid"/>
            <a:miter/>
          </a:ln>
        </p:spPr>
        <p:txBody>
          <a:bodyPr rtlCol="0" anchor="ctr">
            <a:noAutofit/>
          </a:bodyPr>
          <a:lstStyle/>
          <a:p>
            <a:endParaRPr lang="en-US">
              <a:solidFill>
                <a:schemeClr val="tx2"/>
              </a:solidFill>
              <a:latin typeface="Univers" panose="020B0503020202020204" pitchFamily="34" charset="0"/>
            </a:endParaRPr>
          </a:p>
        </p:txBody>
      </p:sp>
      <p:sp>
        <p:nvSpPr>
          <p:cNvPr id="35" name="Freeform 34">
            <a:extLst>
              <a:ext uri="{FF2B5EF4-FFF2-40B4-BE49-F238E27FC236}">
                <a16:creationId xmlns:a16="http://schemas.microsoft.com/office/drawing/2014/main" id="{D2B04B38-B923-33CC-02AB-12DD803B2A6C}"/>
              </a:ext>
            </a:extLst>
          </p:cNvPr>
          <p:cNvSpPr/>
          <p:nvPr/>
        </p:nvSpPr>
        <p:spPr>
          <a:xfrm>
            <a:off x="7044618" y="818684"/>
            <a:ext cx="5147383" cy="6040444"/>
          </a:xfrm>
          <a:custGeom>
            <a:avLst/>
            <a:gdLst>
              <a:gd name="connsiteX0" fmla="*/ 2854805 w 5147383"/>
              <a:gd name="connsiteY0" fmla="*/ 0 h 6040444"/>
              <a:gd name="connsiteX1" fmla="*/ 5147383 w 5147383"/>
              <a:gd name="connsiteY1" fmla="*/ 0 h 6040444"/>
              <a:gd name="connsiteX2" fmla="*/ 5147383 w 5147383"/>
              <a:gd name="connsiteY2" fmla="*/ 150909 h 6040444"/>
              <a:gd name="connsiteX3" fmla="*/ 1866416 w 5147383"/>
              <a:gd name="connsiteY3" fmla="*/ 150909 h 6040444"/>
              <a:gd name="connsiteX4" fmla="*/ 133535 w 5147383"/>
              <a:gd name="connsiteY4" fmla="*/ 2110159 h 6040444"/>
              <a:gd name="connsiteX5" fmla="*/ 133535 w 5147383"/>
              <a:gd name="connsiteY5" fmla="*/ 6040444 h 6040444"/>
              <a:gd name="connsiteX6" fmla="*/ 0 w 5147383"/>
              <a:gd name="connsiteY6" fmla="*/ 6040444 h 6040444"/>
              <a:gd name="connsiteX7" fmla="*/ 0 w 5147383"/>
              <a:gd name="connsiteY7" fmla="*/ 3227625 h 6040444"/>
              <a:gd name="connsiteX8" fmla="*/ 2854805 w 5147383"/>
              <a:gd name="connsiteY8" fmla="*/ 0 h 604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7383" h="6040444">
                <a:moveTo>
                  <a:pt x="2854805" y="0"/>
                </a:moveTo>
                <a:lnTo>
                  <a:pt x="5147383" y="0"/>
                </a:lnTo>
                <a:lnTo>
                  <a:pt x="5147383" y="150909"/>
                </a:lnTo>
                <a:lnTo>
                  <a:pt x="1866416" y="150909"/>
                </a:lnTo>
                <a:cubicBezTo>
                  <a:pt x="909651" y="150909"/>
                  <a:pt x="133535" y="1027921"/>
                  <a:pt x="133535" y="2110159"/>
                </a:cubicBezTo>
                <a:lnTo>
                  <a:pt x="133535" y="6040444"/>
                </a:lnTo>
                <a:lnTo>
                  <a:pt x="0" y="6040444"/>
                </a:lnTo>
                <a:lnTo>
                  <a:pt x="0" y="3227625"/>
                </a:lnTo>
                <a:cubicBezTo>
                  <a:pt x="0" y="782726"/>
                  <a:pt x="692384" y="0"/>
                  <a:pt x="2854805" y="0"/>
                </a:cubicBezTo>
                <a:close/>
              </a:path>
            </a:pathLst>
          </a:custGeom>
          <a:solidFill>
            <a:schemeClr val="tx2"/>
          </a:solidFill>
          <a:ln w="9985" cap="flat">
            <a:noFill/>
            <a:prstDash val="solid"/>
            <a:miter/>
          </a:ln>
        </p:spPr>
        <p:txBody>
          <a:bodyPr rtlCol="0" anchor="ctr">
            <a:noAutofit/>
          </a:bodyPr>
          <a:lstStyle/>
          <a:p>
            <a:endParaRPr lang="en-US">
              <a:solidFill>
                <a:schemeClr val="tx2"/>
              </a:solidFill>
              <a:latin typeface="Univers" panose="020B0503020202020204" pitchFamily="34" charset="0"/>
            </a:endParaRPr>
          </a:p>
        </p:txBody>
      </p:sp>
      <p:sp>
        <p:nvSpPr>
          <p:cNvPr id="32" name="Freeform 31">
            <a:extLst>
              <a:ext uri="{FF2B5EF4-FFF2-40B4-BE49-F238E27FC236}">
                <a16:creationId xmlns:a16="http://schemas.microsoft.com/office/drawing/2014/main" id="{690DA366-0C3E-630F-5DD2-CBA81A78DCC8}"/>
              </a:ext>
            </a:extLst>
          </p:cNvPr>
          <p:cNvSpPr/>
          <p:nvPr userDrawn="1"/>
        </p:nvSpPr>
        <p:spPr>
          <a:xfrm>
            <a:off x="6608292" y="356606"/>
            <a:ext cx="5583708" cy="6502394"/>
          </a:xfrm>
          <a:custGeom>
            <a:avLst/>
            <a:gdLst>
              <a:gd name="connsiteX0" fmla="*/ 3103054 w 5583708"/>
              <a:gd name="connsiteY0" fmla="*/ 0 h 6502394"/>
              <a:gd name="connsiteX1" fmla="*/ 5583708 w 5583708"/>
              <a:gd name="connsiteY1" fmla="*/ 0 h 6502394"/>
              <a:gd name="connsiteX2" fmla="*/ 5583708 w 5583708"/>
              <a:gd name="connsiteY2" fmla="*/ 164104 h 6502394"/>
              <a:gd name="connsiteX3" fmla="*/ 2028630 w 5583708"/>
              <a:gd name="connsiteY3" fmla="*/ 164104 h 6502394"/>
              <a:gd name="connsiteX4" fmla="*/ 145058 w 5583708"/>
              <a:gd name="connsiteY4" fmla="*/ 2295015 h 6502394"/>
              <a:gd name="connsiteX5" fmla="*/ 145058 w 5583708"/>
              <a:gd name="connsiteY5" fmla="*/ 6502394 h 6502394"/>
              <a:gd name="connsiteX6" fmla="*/ 0 w 5583708"/>
              <a:gd name="connsiteY6" fmla="*/ 6502394 h 6502394"/>
              <a:gd name="connsiteX7" fmla="*/ 0 w 5583708"/>
              <a:gd name="connsiteY7" fmla="*/ 3510355 h 6502394"/>
              <a:gd name="connsiteX8" fmla="*/ 3103054 w 5583708"/>
              <a:gd name="connsiteY8" fmla="*/ 0 h 650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3708" h="6502394">
                <a:moveTo>
                  <a:pt x="3103054" y="0"/>
                </a:moveTo>
                <a:lnTo>
                  <a:pt x="5583708" y="0"/>
                </a:lnTo>
                <a:lnTo>
                  <a:pt x="5583708" y="164104"/>
                </a:lnTo>
                <a:lnTo>
                  <a:pt x="2028630" y="164104"/>
                </a:lnTo>
                <a:cubicBezTo>
                  <a:pt x="988773" y="164104"/>
                  <a:pt x="145058" y="1117979"/>
                  <a:pt x="145058" y="2295015"/>
                </a:cubicBezTo>
                <a:lnTo>
                  <a:pt x="145058" y="6502394"/>
                </a:lnTo>
                <a:cubicBezTo>
                  <a:pt x="145058" y="6502394"/>
                  <a:pt x="0" y="6502394"/>
                  <a:pt x="0" y="6502394"/>
                </a:cubicBezTo>
                <a:lnTo>
                  <a:pt x="0" y="3510355"/>
                </a:lnTo>
                <a:cubicBezTo>
                  <a:pt x="0" y="851391"/>
                  <a:pt x="752558" y="0"/>
                  <a:pt x="3103054" y="0"/>
                </a:cubicBezTo>
                <a:close/>
              </a:path>
            </a:pathLst>
          </a:custGeom>
          <a:solidFill>
            <a:schemeClr val="tx2"/>
          </a:solidFill>
          <a:ln w="9985" cap="flat">
            <a:noFill/>
            <a:prstDash val="solid"/>
            <a:miter/>
          </a:ln>
        </p:spPr>
        <p:txBody>
          <a:bodyPr rtlCol="0" anchor="ctr">
            <a:noAutofit/>
          </a:bodyPr>
          <a:lstStyle/>
          <a:p>
            <a:endParaRPr lang="en-US">
              <a:solidFill>
                <a:schemeClr val="tx2"/>
              </a:solidFill>
              <a:latin typeface="Univers" panose="020B0503020202020204" pitchFamily="34" charset="0"/>
            </a:endParaRPr>
          </a:p>
        </p:txBody>
      </p:sp>
      <p:sp>
        <p:nvSpPr>
          <p:cNvPr id="14" name="Picture Placeholder 13">
            <a:extLst>
              <a:ext uri="{FF2B5EF4-FFF2-40B4-BE49-F238E27FC236}">
                <a16:creationId xmlns:a16="http://schemas.microsoft.com/office/drawing/2014/main" id="{8E99A242-9B55-BEE0-73AF-E0738D246913}"/>
              </a:ext>
            </a:extLst>
          </p:cNvPr>
          <p:cNvSpPr>
            <a:spLocks noGrp="1"/>
          </p:cNvSpPr>
          <p:nvPr>
            <p:ph type="pic" sz="quarter" idx="12"/>
          </p:nvPr>
        </p:nvSpPr>
        <p:spPr>
          <a:xfrm flipH="1">
            <a:off x="7855197" y="1703551"/>
            <a:ext cx="4336802" cy="5155449"/>
          </a:xfrm>
          <a:prstGeom prst="round1Rect">
            <a:avLst>
              <a:gd name="adj" fmla="val 38665"/>
            </a:avLst>
          </a:prstGeom>
          <a:solidFill>
            <a:schemeClr val="tx2"/>
          </a:solidFill>
        </p:spPr>
        <p:txBody>
          <a:bodyPr>
            <a:noAutofit/>
          </a:bodyPr>
          <a:lstStyle>
            <a:lvl1pPr>
              <a:defRPr>
                <a:solidFill>
                  <a:schemeClr val="tx2"/>
                </a:solidFill>
              </a:defRPr>
            </a:lvl1pPr>
          </a:lstStyle>
          <a:p>
            <a:endParaRPr lang="en-US"/>
          </a:p>
        </p:txBody>
      </p:sp>
      <p:sp>
        <p:nvSpPr>
          <p:cNvPr id="3" name="Title 1">
            <a:extLst>
              <a:ext uri="{FF2B5EF4-FFF2-40B4-BE49-F238E27FC236}">
                <a16:creationId xmlns:a16="http://schemas.microsoft.com/office/drawing/2014/main" id="{546F4463-961F-DB93-9C3F-1A90790B473E}"/>
              </a:ext>
            </a:extLst>
          </p:cNvPr>
          <p:cNvSpPr>
            <a:spLocks noGrp="1"/>
          </p:cNvSpPr>
          <p:nvPr>
            <p:ph type="ctrTitle" hasCustomPrompt="1"/>
          </p:nvPr>
        </p:nvSpPr>
        <p:spPr>
          <a:xfrm>
            <a:off x="360749" y="3361000"/>
            <a:ext cx="5678101" cy="2387600"/>
          </a:xfrm>
        </p:spPr>
        <p:txBody>
          <a:bodyPr lIns="0" tIns="0" rIns="0" bIns="0" anchor="t" anchorCtr="0">
            <a:noAutofit/>
          </a:bodyPr>
          <a:lstStyle>
            <a:lvl1pPr algn="l">
              <a:defRPr sz="5400" b="1">
                <a:solidFill>
                  <a:schemeClr val="tx2"/>
                </a:solidFill>
              </a:defRPr>
            </a:lvl1pPr>
          </a:lstStyle>
          <a:p>
            <a:r>
              <a:rPr lang="en-GB"/>
              <a:t>Title goes here</a:t>
            </a:r>
            <a:endParaRPr lang="en-US"/>
          </a:p>
        </p:txBody>
      </p:sp>
      <p:pic>
        <p:nvPicPr>
          <p:cNvPr id="2" name="Graphic 1">
            <a:extLst>
              <a:ext uri="{FF2B5EF4-FFF2-40B4-BE49-F238E27FC236}">
                <a16:creationId xmlns:a16="http://schemas.microsoft.com/office/drawing/2014/main" id="{A44B54C0-BFD6-DBB8-7C6F-1C5CDB443655}"/>
              </a:ext>
            </a:extLst>
          </p:cNvPr>
          <p:cNvPicPr>
            <a:picLocks noChangeAspect="1"/>
          </p:cNvPicPr>
          <p:nvPr userDrawn="1"/>
        </p:nvPicPr>
        <p:blipFill>
          <a:blip r:embed="rId2">
            <a:extLst>
              <a:ext uri="{96DAC541-7B7A-43D3-8B79-37D633B846F1}">
                <asvg:svgBlip xmlns:asvg="http://schemas.microsoft.com/office/drawing/2016/SVG/main" r:embed="rId3"/>
              </a:ext>
            </a:extLst>
          </a:blip>
          <a:srcRect l="16" r="16"/>
          <a:stretch/>
        </p:blipFill>
        <p:spPr>
          <a:xfrm>
            <a:off x="360749" y="356606"/>
            <a:ext cx="1514230" cy="455836"/>
          </a:xfrm>
          <a:prstGeom prst="rect">
            <a:avLst/>
          </a:prstGeom>
        </p:spPr>
      </p:pic>
    </p:spTree>
    <p:extLst>
      <p:ext uri="{BB962C8B-B14F-4D97-AF65-F5344CB8AC3E}">
        <p14:creationId xmlns:p14="http://schemas.microsoft.com/office/powerpoint/2010/main" val="1507451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accent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211223A-27F0-FF64-B73F-528405DC30BA}"/>
              </a:ext>
            </a:extLst>
          </p:cNvPr>
          <p:cNvSpPr>
            <a:spLocks noGrp="1"/>
          </p:cNvSpPr>
          <p:nvPr>
            <p:ph type="pic" sz="quarter" idx="12"/>
          </p:nvPr>
        </p:nvSpPr>
        <p:spPr>
          <a:xfrm>
            <a:off x="6153150" y="0"/>
            <a:ext cx="6038850" cy="6858000"/>
          </a:xfrm>
          <a:prstGeom prst="rect">
            <a:avLst/>
          </a:prstGeom>
          <a:solidFill>
            <a:schemeClr val="bg2"/>
          </a:solidFill>
        </p:spPr>
        <p:txBody>
          <a:bodyPr>
            <a:noAutofit/>
          </a:bodyPr>
          <a:lstStyle/>
          <a:p>
            <a:endParaRPr lang="en-US"/>
          </a:p>
        </p:txBody>
      </p:sp>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accent4"/>
                </a:solidFill>
              </a:defRPr>
            </a:lvl1pPr>
          </a:lstStyle>
          <a:p>
            <a:r>
              <a:rPr lang="en-US">
                <a:solidFill>
                  <a:schemeClr val="accent4"/>
                </a:solidFill>
              </a:rPr>
              <a:t>Skills Investment Proposition</a:t>
            </a:r>
          </a:p>
        </p:txBody>
      </p:sp>
      <p:sp>
        <p:nvSpPr>
          <p:cNvPr id="11" name="Text Placeholder 6">
            <a:extLst>
              <a:ext uri="{FF2B5EF4-FFF2-40B4-BE49-F238E27FC236}">
                <a16:creationId xmlns:a16="http://schemas.microsoft.com/office/drawing/2014/main" id="{1925D1B3-EE71-5AC8-D0F3-544D9C82F8FA}"/>
              </a:ext>
            </a:extLst>
          </p:cNvPr>
          <p:cNvSpPr>
            <a:spLocks noGrp="1"/>
          </p:cNvSpPr>
          <p:nvPr>
            <p:ph type="body" sz="quarter" idx="13" hasCustomPrompt="1"/>
          </p:nvPr>
        </p:nvSpPr>
        <p:spPr>
          <a:xfrm>
            <a:off x="11529150" y="6351300"/>
            <a:ext cx="327600" cy="327600"/>
          </a:xfrm>
          <a:prstGeom prst="rect">
            <a:avLst/>
          </a:prstGeom>
          <a:blipFill>
            <a:blip r:embed="rId2">
              <a:extLst>
                <a:ext uri="{96DAC541-7B7A-43D3-8B79-37D633B846F1}">
                  <asvg:svgBlip xmlns:asvg="http://schemas.microsoft.com/office/drawing/2016/SVG/main" r:embed="rId3"/>
                </a:ext>
              </a:extLst>
            </a:blip>
            <a:srcRect/>
            <a:stretch>
              <a:fillRect t="-1923" b="-1923"/>
            </a:stretch>
          </a:blipFill>
        </p:spPr>
        <p:txBody>
          <a:bodyPr>
            <a:noAutofit/>
          </a:bodyPr>
          <a:lstStyle>
            <a:lvl1pPr>
              <a:defRPr sz="100" b="1">
                <a:noFill/>
              </a:defRPr>
            </a:lvl1pPr>
          </a:lstStyle>
          <a:p>
            <a:pPr lvl="0"/>
            <a:r>
              <a:rPr lang="en-GB"/>
              <a:t>Subheading</a:t>
            </a:r>
            <a:endParaRPr lang="en-US"/>
          </a:p>
        </p:txBody>
      </p:sp>
      <p:sp>
        <p:nvSpPr>
          <p:cNvPr id="4" name="Title 1">
            <a:extLst>
              <a:ext uri="{FF2B5EF4-FFF2-40B4-BE49-F238E27FC236}">
                <a16:creationId xmlns:a16="http://schemas.microsoft.com/office/drawing/2014/main" id="{ECBCCC6F-613F-052A-DE1F-827F74F23744}"/>
              </a:ext>
            </a:extLst>
          </p:cNvPr>
          <p:cNvSpPr>
            <a:spLocks noGrp="1"/>
          </p:cNvSpPr>
          <p:nvPr>
            <p:ph type="title" hasCustomPrompt="1"/>
          </p:nvPr>
        </p:nvSpPr>
        <p:spPr>
          <a:xfrm>
            <a:off x="342900" y="619125"/>
            <a:ext cx="4727575" cy="790576"/>
          </a:xfrm>
        </p:spPr>
        <p:txBody>
          <a:bodyPr>
            <a:noAutofit/>
          </a:bodyPr>
          <a:lstStyle>
            <a:lvl1pPr>
              <a:defRPr sz="5400">
                <a:solidFill>
                  <a:schemeClr val="accent4"/>
                </a:solidFill>
              </a:defRPr>
            </a:lvl1pPr>
          </a:lstStyle>
          <a:p>
            <a:r>
              <a:rPr lang="en-GB"/>
              <a:t>Title</a:t>
            </a:r>
            <a:endParaRPr lang="en-US"/>
          </a:p>
        </p:txBody>
      </p:sp>
      <p:sp>
        <p:nvSpPr>
          <p:cNvPr id="5" name="Text Placeholder 6">
            <a:extLst>
              <a:ext uri="{FF2B5EF4-FFF2-40B4-BE49-F238E27FC236}">
                <a16:creationId xmlns:a16="http://schemas.microsoft.com/office/drawing/2014/main" id="{9847B90D-B4A3-4614-4F21-0D0980DEFBC8}"/>
              </a:ext>
            </a:extLst>
          </p:cNvPr>
          <p:cNvSpPr>
            <a:spLocks noGrp="1"/>
          </p:cNvSpPr>
          <p:nvPr>
            <p:ph type="body" sz="quarter" idx="11" hasCustomPrompt="1"/>
          </p:nvPr>
        </p:nvSpPr>
        <p:spPr>
          <a:xfrm>
            <a:off x="342900" y="1914525"/>
            <a:ext cx="4684712" cy="1785938"/>
          </a:xfrm>
          <a:prstGeom prst="rect">
            <a:avLst/>
          </a:prstGeom>
        </p:spPr>
        <p:txBody>
          <a:bodyPr>
            <a:noAutofit/>
          </a:bodyPr>
          <a:lstStyle>
            <a:lvl1pPr>
              <a:defRPr sz="1600" b="1">
                <a:solidFill>
                  <a:schemeClr val="accent4"/>
                </a:solidFill>
              </a:defRPr>
            </a:lvl1pPr>
          </a:lstStyle>
          <a:p>
            <a:pPr lvl="0"/>
            <a:r>
              <a:rPr lang="en-GB"/>
              <a:t>Subheading</a:t>
            </a:r>
            <a:endParaRPr lang="en-US"/>
          </a:p>
        </p:txBody>
      </p:sp>
    </p:spTree>
    <p:extLst>
      <p:ext uri="{BB962C8B-B14F-4D97-AF65-F5344CB8AC3E}">
        <p14:creationId xmlns:p14="http://schemas.microsoft.com/office/powerpoint/2010/main" val="550794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tx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211223A-27F0-FF64-B73F-528405DC30BA}"/>
              </a:ext>
            </a:extLst>
          </p:cNvPr>
          <p:cNvSpPr>
            <a:spLocks noGrp="1"/>
          </p:cNvSpPr>
          <p:nvPr>
            <p:ph type="pic" sz="quarter" idx="12"/>
          </p:nvPr>
        </p:nvSpPr>
        <p:spPr>
          <a:xfrm>
            <a:off x="6153150" y="0"/>
            <a:ext cx="6038850" cy="6858000"/>
          </a:xfrm>
          <a:prstGeom prst="rect">
            <a:avLst/>
          </a:prstGeom>
          <a:solidFill>
            <a:schemeClr val="bg2"/>
          </a:solidFill>
        </p:spPr>
        <p:txBody>
          <a:bodyPr>
            <a:noAutofit/>
          </a:bodyPr>
          <a:lstStyle/>
          <a:p>
            <a:endParaRPr lang="en-US"/>
          </a:p>
        </p:txBody>
      </p:sp>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accent4"/>
                </a:solidFill>
              </a:defRPr>
            </a:lvl1pPr>
          </a:lstStyle>
          <a:p>
            <a:r>
              <a:rPr lang="en-US">
                <a:solidFill>
                  <a:schemeClr val="accent4"/>
                </a:solidFill>
              </a:rPr>
              <a:t>Skills Investment Proposition</a:t>
            </a:r>
          </a:p>
        </p:txBody>
      </p:sp>
      <p:sp>
        <p:nvSpPr>
          <p:cNvPr id="11" name="Text Placeholder 6">
            <a:extLst>
              <a:ext uri="{FF2B5EF4-FFF2-40B4-BE49-F238E27FC236}">
                <a16:creationId xmlns:a16="http://schemas.microsoft.com/office/drawing/2014/main" id="{1925D1B3-EE71-5AC8-D0F3-544D9C82F8FA}"/>
              </a:ext>
            </a:extLst>
          </p:cNvPr>
          <p:cNvSpPr>
            <a:spLocks noGrp="1"/>
          </p:cNvSpPr>
          <p:nvPr>
            <p:ph type="body" sz="quarter" idx="13" hasCustomPrompt="1"/>
          </p:nvPr>
        </p:nvSpPr>
        <p:spPr>
          <a:xfrm>
            <a:off x="11529150" y="6351300"/>
            <a:ext cx="327600" cy="327600"/>
          </a:xfrm>
          <a:prstGeom prst="rect">
            <a:avLst/>
          </a:prstGeom>
          <a:blipFill>
            <a:blip r:embed="rId2">
              <a:extLst>
                <a:ext uri="{96DAC541-7B7A-43D3-8B79-37D633B846F1}">
                  <asvg:svgBlip xmlns:asvg="http://schemas.microsoft.com/office/drawing/2016/SVG/main" r:embed="rId3"/>
                </a:ext>
              </a:extLst>
            </a:blip>
            <a:srcRect/>
            <a:stretch>
              <a:fillRect t="-1923" b="-1923"/>
            </a:stretch>
          </a:blipFill>
        </p:spPr>
        <p:txBody>
          <a:bodyPr>
            <a:noAutofit/>
          </a:bodyPr>
          <a:lstStyle>
            <a:lvl1pPr>
              <a:defRPr sz="100" b="1">
                <a:noFill/>
              </a:defRPr>
            </a:lvl1pPr>
          </a:lstStyle>
          <a:p>
            <a:pPr lvl="0"/>
            <a:r>
              <a:rPr lang="en-GB"/>
              <a:t>Subheading</a:t>
            </a:r>
            <a:endParaRPr lang="en-US"/>
          </a:p>
        </p:txBody>
      </p:sp>
      <p:sp>
        <p:nvSpPr>
          <p:cNvPr id="6" name="Title 1">
            <a:extLst>
              <a:ext uri="{FF2B5EF4-FFF2-40B4-BE49-F238E27FC236}">
                <a16:creationId xmlns:a16="http://schemas.microsoft.com/office/drawing/2014/main" id="{22B2A38F-880F-E57D-CE46-26BD309F7DF3}"/>
              </a:ext>
            </a:extLst>
          </p:cNvPr>
          <p:cNvSpPr>
            <a:spLocks noGrp="1"/>
          </p:cNvSpPr>
          <p:nvPr>
            <p:ph type="title" hasCustomPrompt="1"/>
          </p:nvPr>
        </p:nvSpPr>
        <p:spPr>
          <a:xfrm>
            <a:off x="342900" y="619125"/>
            <a:ext cx="4727575" cy="790576"/>
          </a:xfrm>
        </p:spPr>
        <p:txBody>
          <a:bodyPr>
            <a:noAutofit/>
          </a:bodyPr>
          <a:lstStyle>
            <a:lvl1pPr>
              <a:defRPr sz="5400">
                <a:solidFill>
                  <a:schemeClr val="accent4"/>
                </a:solidFill>
              </a:defRPr>
            </a:lvl1pPr>
          </a:lstStyle>
          <a:p>
            <a:r>
              <a:rPr lang="en-GB"/>
              <a:t>Title</a:t>
            </a:r>
            <a:endParaRPr lang="en-US"/>
          </a:p>
        </p:txBody>
      </p:sp>
      <p:sp>
        <p:nvSpPr>
          <p:cNvPr id="8" name="Text Placeholder 6">
            <a:extLst>
              <a:ext uri="{FF2B5EF4-FFF2-40B4-BE49-F238E27FC236}">
                <a16:creationId xmlns:a16="http://schemas.microsoft.com/office/drawing/2014/main" id="{200F6C35-B7E3-7911-FCE9-AE4900F2F0BD}"/>
              </a:ext>
            </a:extLst>
          </p:cNvPr>
          <p:cNvSpPr>
            <a:spLocks noGrp="1"/>
          </p:cNvSpPr>
          <p:nvPr>
            <p:ph type="body" sz="quarter" idx="11" hasCustomPrompt="1"/>
          </p:nvPr>
        </p:nvSpPr>
        <p:spPr>
          <a:xfrm>
            <a:off x="342900" y="1914525"/>
            <a:ext cx="4684712" cy="1785938"/>
          </a:xfrm>
          <a:prstGeom prst="rect">
            <a:avLst/>
          </a:prstGeom>
        </p:spPr>
        <p:txBody>
          <a:bodyPr>
            <a:noAutofit/>
          </a:bodyPr>
          <a:lstStyle>
            <a:lvl1pPr>
              <a:defRPr sz="1600" b="1">
                <a:solidFill>
                  <a:schemeClr val="accent4"/>
                </a:solidFill>
              </a:defRPr>
            </a:lvl1pPr>
          </a:lstStyle>
          <a:p>
            <a:pPr lvl="0"/>
            <a:r>
              <a:rPr lang="en-GB"/>
              <a:t>Subheading</a:t>
            </a:r>
            <a:endParaRPr lang="en-US"/>
          </a:p>
        </p:txBody>
      </p:sp>
    </p:spTree>
    <p:extLst>
      <p:ext uri="{BB962C8B-B14F-4D97-AF65-F5344CB8AC3E}">
        <p14:creationId xmlns:p14="http://schemas.microsoft.com/office/powerpoint/2010/main" val="745963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Custom Layout">
    <p:bg>
      <p:bgPr>
        <a:solidFill>
          <a:schemeClr val="accent4"/>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211223A-27F0-FF64-B73F-528405DC30BA}"/>
              </a:ext>
            </a:extLst>
          </p:cNvPr>
          <p:cNvSpPr>
            <a:spLocks noGrp="1"/>
          </p:cNvSpPr>
          <p:nvPr>
            <p:ph type="pic" sz="quarter" idx="12"/>
          </p:nvPr>
        </p:nvSpPr>
        <p:spPr>
          <a:xfrm>
            <a:off x="6153150" y="0"/>
            <a:ext cx="6038850" cy="6858000"/>
          </a:xfrm>
          <a:prstGeom prst="rect">
            <a:avLst/>
          </a:prstGeom>
          <a:solidFill>
            <a:schemeClr val="bg2"/>
          </a:solidFill>
        </p:spPr>
        <p:txBody>
          <a:bodyPr>
            <a:noAutofit/>
          </a:bodyPr>
          <a:lstStyle>
            <a:lvl1pPr>
              <a:defRPr>
                <a:solidFill>
                  <a:schemeClr val="tx2"/>
                </a:solidFill>
              </a:defRPr>
            </a:lvl1pPr>
          </a:lstStyle>
          <a:p>
            <a:endParaRPr lang="en-US"/>
          </a:p>
        </p:txBody>
      </p:sp>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tx2"/>
                </a:solidFill>
              </a:defRPr>
            </a:lvl1pPr>
          </a:lstStyle>
          <a:p>
            <a:r>
              <a:rPr lang="en-US">
                <a:solidFill>
                  <a:schemeClr val="tx2"/>
                </a:solidFill>
              </a:rPr>
              <a:t>Skills Investment Proposition</a:t>
            </a:r>
          </a:p>
        </p:txBody>
      </p:sp>
      <p:sp>
        <p:nvSpPr>
          <p:cNvPr id="4" name="Title 1">
            <a:extLst>
              <a:ext uri="{FF2B5EF4-FFF2-40B4-BE49-F238E27FC236}">
                <a16:creationId xmlns:a16="http://schemas.microsoft.com/office/drawing/2014/main" id="{ACC349A4-B54A-3DD4-4204-1E9DA7A98D83}"/>
              </a:ext>
            </a:extLst>
          </p:cNvPr>
          <p:cNvSpPr>
            <a:spLocks noGrp="1"/>
          </p:cNvSpPr>
          <p:nvPr>
            <p:ph type="title" hasCustomPrompt="1"/>
          </p:nvPr>
        </p:nvSpPr>
        <p:spPr>
          <a:xfrm>
            <a:off x="342900" y="619125"/>
            <a:ext cx="4727575" cy="790576"/>
          </a:xfrm>
        </p:spPr>
        <p:txBody>
          <a:bodyPr>
            <a:noAutofit/>
          </a:bodyPr>
          <a:lstStyle>
            <a:lvl1pPr>
              <a:defRPr sz="5400">
                <a:solidFill>
                  <a:schemeClr val="tx2"/>
                </a:solidFill>
              </a:defRPr>
            </a:lvl1pPr>
          </a:lstStyle>
          <a:p>
            <a:r>
              <a:rPr lang="en-GB"/>
              <a:t>Title</a:t>
            </a:r>
            <a:endParaRPr lang="en-US"/>
          </a:p>
        </p:txBody>
      </p:sp>
      <p:sp>
        <p:nvSpPr>
          <p:cNvPr id="5" name="Text Placeholder 6">
            <a:extLst>
              <a:ext uri="{FF2B5EF4-FFF2-40B4-BE49-F238E27FC236}">
                <a16:creationId xmlns:a16="http://schemas.microsoft.com/office/drawing/2014/main" id="{0D760926-37E3-C1E7-72FB-0E158315A140}"/>
              </a:ext>
            </a:extLst>
          </p:cNvPr>
          <p:cNvSpPr>
            <a:spLocks noGrp="1"/>
          </p:cNvSpPr>
          <p:nvPr>
            <p:ph type="body" sz="quarter" idx="11" hasCustomPrompt="1"/>
          </p:nvPr>
        </p:nvSpPr>
        <p:spPr>
          <a:xfrm>
            <a:off x="342900" y="1914525"/>
            <a:ext cx="4684712" cy="1785938"/>
          </a:xfrm>
          <a:prstGeom prst="rect">
            <a:avLst/>
          </a:prstGeom>
        </p:spPr>
        <p:txBody>
          <a:bodyPr>
            <a:noAutofit/>
          </a:bodyPr>
          <a:lstStyle>
            <a:lvl1pPr>
              <a:defRPr sz="1600" b="1">
                <a:solidFill>
                  <a:schemeClr val="tx2"/>
                </a:solidFill>
              </a:defRPr>
            </a:lvl1pPr>
          </a:lstStyle>
          <a:p>
            <a:pPr lvl="0"/>
            <a:r>
              <a:rPr lang="en-GB"/>
              <a:t>Subheading</a:t>
            </a:r>
            <a:endParaRPr lang="en-US"/>
          </a:p>
        </p:txBody>
      </p:sp>
      <p:sp>
        <p:nvSpPr>
          <p:cNvPr id="2" name="Text Placeholder 6">
            <a:extLst>
              <a:ext uri="{FF2B5EF4-FFF2-40B4-BE49-F238E27FC236}">
                <a16:creationId xmlns:a16="http://schemas.microsoft.com/office/drawing/2014/main" id="{C90405BF-2240-BFF0-0D4A-CBF750991DAF}"/>
              </a:ext>
            </a:extLst>
          </p:cNvPr>
          <p:cNvSpPr>
            <a:spLocks noGrp="1"/>
          </p:cNvSpPr>
          <p:nvPr>
            <p:ph type="body" sz="quarter" idx="13" hasCustomPrompt="1"/>
          </p:nvPr>
        </p:nvSpPr>
        <p:spPr>
          <a:xfrm>
            <a:off x="11529150" y="6351300"/>
            <a:ext cx="327600" cy="327600"/>
          </a:xfrm>
          <a:prstGeom prst="rect">
            <a:avLst/>
          </a:prstGeom>
          <a:blipFill>
            <a:blip r:embed="rId2">
              <a:extLst>
                <a:ext uri="{96DAC541-7B7A-43D3-8B79-37D633B846F1}">
                  <asvg:svgBlip xmlns:asvg="http://schemas.microsoft.com/office/drawing/2016/SVG/main" r:embed="rId3"/>
                </a:ext>
              </a:extLst>
            </a:blip>
            <a:srcRect/>
            <a:stretch>
              <a:fillRect t="-1923" b="-1923"/>
            </a:stretch>
          </a:blipFill>
        </p:spPr>
        <p:txBody>
          <a:bodyPr>
            <a:noAutofit/>
          </a:bodyPr>
          <a:lstStyle>
            <a:lvl1pPr>
              <a:defRPr sz="100" b="1">
                <a:noFill/>
              </a:defRPr>
            </a:lvl1pPr>
          </a:lstStyle>
          <a:p>
            <a:pPr lvl="0"/>
            <a:r>
              <a:rPr lang="en-GB"/>
              <a:t>Subheading</a:t>
            </a:r>
            <a:endParaRPr lang="en-US"/>
          </a:p>
        </p:txBody>
      </p:sp>
    </p:spTree>
    <p:extLst>
      <p:ext uri="{BB962C8B-B14F-4D97-AF65-F5344CB8AC3E}">
        <p14:creationId xmlns:p14="http://schemas.microsoft.com/office/powerpoint/2010/main" val="5366165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9_Custom Layout">
    <p:bg>
      <p:bgPr>
        <a:solidFill>
          <a:schemeClr val="accent3"/>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F180F1A-098D-42D7-C855-FC87369D9E0D}"/>
              </a:ext>
            </a:extLst>
          </p:cNvPr>
          <p:cNvSpPr/>
          <p:nvPr userDrawn="1"/>
        </p:nvSpPr>
        <p:spPr>
          <a:xfrm>
            <a:off x="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Univers" panose="020B0503020202020204" pitchFamily="34" charset="0"/>
            </a:endParaRPr>
          </a:p>
        </p:txBody>
      </p:sp>
      <p:sp>
        <p:nvSpPr>
          <p:cNvPr id="2" name="Title 1">
            <a:extLst>
              <a:ext uri="{FF2B5EF4-FFF2-40B4-BE49-F238E27FC236}">
                <a16:creationId xmlns:a16="http://schemas.microsoft.com/office/drawing/2014/main" id="{F180FF46-6518-5287-28F8-852249E3A547}"/>
              </a:ext>
            </a:extLst>
          </p:cNvPr>
          <p:cNvSpPr>
            <a:spLocks noGrp="1"/>
          </p:cNvSpPr>
          <p:nvPr>
            <p:ph type="title" hasCustomPrompt="1"/>
          </p:nvPr>
        </p:nvSpPr>
        <p:spPr>
          <a:xfrm>
            <a:off x="343228" y="619125"/>
            <a:ext cx="4727575" cy="790576"/>
          </a:xfrm>
        </p:spPr>
        <p:txBody>
          <a:bodyPr>
            <a:noAutofit/>
          </a:bodyPr>
          <a:lstStyle>
            <a:lvl1pPr>
              <a:defRPr sz="3200">
                <a:solidFill>
                  <a:schemeClr val="tx1"/>
                </a:solidFill>
              </a:defRPr>
            </a:lvl1pPr>
          </a:lstStyle>
          <a:p>
            <a:r>
              <a:rPr lang="en-GB"/>
              <a:t>Title</a:t>
            </a:r>
            <a:endParaRPr lang="en-US"/>
          </a:p>
        </p:txBody>
      </p:sp>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tx1"/>
                </a:solidFill>
              </a:defRPr>
            </a:lvl1pPr>
          </a:lstStyle>
          <a:p>
            <a:r>
              <a:rPr lang="en-US">
                <a:solidFill>
                  <a:schemeClr val="tx1"/>
                </a:solidFill>
              </a:rPr>
              <a:t>Document title | Change me in 'Footers'</a:t>
            </a:r>
          </a:p>
        </p:txBody>
      </p:sp>
      <p:sp>
        <p:nvSpPr>
          <p:cNvPr id="20" name="Text Placeholder 12">
            <a:extLst>
              <a:ext uri="{FF2B5EF4-FFF2-40B4-BE49-F238E27FC236}">
                <a16:creationId xmlns:a16="http://schemas.microsoft.com/office/drawing/2014/main" id="{EC5040C2-AA44-001E-26BF-804F3667F804}"/>
              </a:ext>
            </a:extLst>
          </p:cNvPr>
          <p:cNvSpPr>
            <a:spLocks noGrp="1"/>
          </p:cNvSpPr>
          <p:nvPr>
            <p:ph type="body" sz="quarter" idx="16"/>
          </p:nvPr>
        </p:nvSpPr>
        <p:spPr>
          <a:xfrm>
            <a:off x="7445449" y="694439"/>
            <a:ext cx="4403323" cy="1105786"/>
          </a:xfrm>
          <a:prstGeom prst="rect">
            <a:avLst/>
          </a:prstGeom>
        </p:spPr>
        <p:txBody>
          <a:bodyPr>
            <a:noAutofit/>
          </a:bodyPr>
          <a:lstStyle>
            <a:lvl1pPr>
              <a:defRPr>
                <a:solidFill>
                  <a:schemeClr val="tx2"/>
                </a:solidFill>
              </a:defRPr>
            </a:lvl1pPr>
            <a:lvl2pPr>
              <a:defRPr>
                <a:solidFill>
                  <a:schemeClr val="tx2"/>
                </a:solidFill>
              </a:defRPr>
            </a:lvl2pPr>
            <a:lvl3pPr>
              <a:lnSpc>
                <a:spcPct val="120000"/>
              </a:lnSpc>
              <a:spcBef>
                <a:spcPts val="0"/>
              </a:spcBef>
              <a:spcAft>
                <a:spcPts val="1200"/>
              </a:spcAft>
              <a:buNone/>
              <a:defRPr sz="1100">
                <a:solidFill>
                  <a:schemeClr val="tx2"/>
                </a:solidFill>
              </a:defRPr>
            </a:lvl3pPr>
            <a:lvl4pPr>
              <a:lnSpc>
                <a:spcPct val="120000"/>
              </a:lnSpc>
              <a:spcBef>
                <a:spcPts val="0"/>
              </a:spcBef>
              <a:spcAft>
                <a:spcPts val="1200"/>
              </a:spcAft>
              <a:defRPr sz="1100"/>
            </a:lvl4pPr>
            <a:lvl5pPr>
              <a:lnSpc>
                <a:spcPct val="120000"/>
              </a:lnSpc>
              <a:spcBef>
                <a:spcPts val="0"/>
              </a:spcBef>
              <a:spcAft>
                <a:spcPts val="1200"/>
              </a:spcAft>
              <a:defRPr sz="1100"/>
            </a:lvl5pPr>
          </a:lstStyle>
          <a:p>
            <a:pPr lvl="0"/>
            <a:r>
              <a:rPr lang="en-GB"/>
              <a:t>Click to edit Master text styles</a:t>
            </a:r>
          </a:p>
          <a:p>
            <a:pPr lvl="1"/>
            <a:r>
              <a:rPr lang="en-GB"/>
              <a:t>Second level</a:t>
            </a:r>
          </a:p>
          <a:p>
            <a:pPr lvl="2"/>
            <a:endParaRPr lang="en-US"/>
          </a:p>
        </p:txBody>
      </p:sp>
      <p:sp>
        <p:nvSpPr>
          <p:cNvPr id="21" name="Text Placeholder 12">
            <a:extLst>
              <a:ext uri="{FF2B5EF4-FFF2-40B4-BE49-F238E27FC236}">
                <a16:creationId xmlns:a16="http://schemas.microsoft.com/office/drawing/2014/main" id="{085E5B50-1CD4-8376-8CD7-C2CE5BF6E16A}"/>
              </a:ext>
            </a:extLst>
          </p:cNvPr>
          <p:cNvSpPr>
            <a:spLocks noGrp="1"/>
          </p:cNvSpPr>
          <p:nvPr>
            <p:ph type="body" sz="quarter" idx="17"/>
          </p:nvPr>
        </p:nvSpPr>
        <p:spPr>
          <a:xfrm>
            <a:off x="7445449" y="2076672"/>
            <a:ext cx="4403323" cy="1105786"/>
          </a:xfrm>
          <a:prstGeom prst="rect">
            <a:avLst/>
          </a:prstGeom>
        </p:spPr>
        <p:txBody>
          <a:bodyPr>
            <a:noAutofit/>
          </a:bodyPr>
          <a:lstStyle>
            <a:lvl1pPr>
              <a:defRPr>
                <a:solidFill>
                  <a:schemeClr val="tx2"/>
                </a:solidFill>
              </a:defRPr>
            </a:lvl1pPr>
            <a:lvl2pPr>
              <a:defRPr>
                <a:solidFill>
                  <a:schemeClr val="tx2"/>
                </a:solidFill>
              </a:defRPr>
            </a:lvl2pPr>
            <a:lvl3pPr>
              <a:lnSpc>
                <a:spcPct val="120000"/>
              </a:lnSpc>
              <a:spcBef>
                <a:spcPts val="0"/>
              </a:spcBef>
              <a:spcAft>
                <a:spcPts val="1200"/>
              </a:spcAft>
              <a:buNone/>
              <a:defRPr sz="1100">
                <a:solidFill>
                  <a:schemeClr val="tx2"/>
                </a:solidFill>
              </a:defRPr>
            </a:lvl3pPr>
            <a:lvl4pPr>
              <a:lnSpc>
                <a:spcPct val="120000"/>
              </a:lnSpc>
              <a:spcBef>
                <a:spcPts val="0"/>
              </a:spcBef>
              <a:spcAft>
                <a:spcPts val="1200"/>
              </a:spcAft>
              <a:defRPr sz="1100"/>
            </a:lvl4pPr>
            <a:lvl5pPr>
              <a:lnSpc>
                <a:spcPct val="120000"/>
              </a:lnSpc>
              <a:spcBef>
                <a:spcPts val="0"/>
              </a:spcBef>
              <a:spcAft>
                <a:spcPts val="1200"/>
              </a:spcAft>
              <a:defRPr sz="1100"/>
            </a:lvl5pPr>
          </a:lstStyle>
          <a:p>
            <a:pPr lvl="0"/>
            <a:r>
              <a:rPr lang="en-GB"/>
              <a:t>Click to edit Master text styles</a:t>
            </a:r>
          </a:p>
          <a:p>
            <a:pPr lvl="1"/>
            <a:r>
              <a:rPr lang="en-GB"/>
              <a:t>Second level</a:t>
            </a:r>
          </a:p>
          <a:p>
            <a:pPr lvl="2"/>
            <a:endParaRPr lang="en-US"/>
          </a:p>
        </p:txBody>
      </p:sp>
      <p:sp>
        <p:nvSpPr>
          <p:cNvPr id="22" name="Text Placeholder 12">
            <a:extLst>
              <a:ext uri="{FF2B5EF4-FFF2-40B4-BE49-F238E27FC236}">
                <a16:creationId xmlns:a16="http://schemas.microsoft.com/office/drawing/2014/main" id="{65526F2E-D6AB-124C-4B4E-B284CB5F7E02}"/>
              </a:ext>
            </a:extLst>
          </p:cNvPr>
          <p:cNvSpPr>
            <a:spLocks noGrp="1"/>
          </p:cNvSpPr>
          <p:nvPr>
            <p:ph type="body" sz="quarter" idx="18"/>
          </p:nvPr>
        </p:nvSpPr>
        <p:spPr>
          <a:xfrm>
            <a:off x="7445449" y="3469537"/>
            <a:ext cx="4403323" cy="1095283"/>
          </a:xfrm>
          <a:prstGeom prst="rect">
            <a:avLst/>
          </a:prstGeom>
        </p:spPr>
        <p:txBody>
          <a:bodyPr>
            <a:noAutofit/>
          </a:bodyPr>
          <a:lstStyle>
            <a:lvl1pPr>
              <a:defRPr>
                <a:solidFill>
                  <a:schemeClr val="tx2"/>
                </a:solidFill>
              </a:defRPr>
            </a:lvl1pPr>
            <a:lvl2pPr>
              <a:defRPr>
                <a:solidFill>
                  <a:schemeClr val="tx2"/>
                </a:solidFill>
              </a:defRPr>
            </a:lvl2pPr>
            <a:lvl3pPr>
              <a:lnSpc>
                <a:spcPct val="120000"/>
              </a:lnSpc>
              <a:spcBef>
                <a:spcPts val="0"/>
              </a:spcBef>
              <a:spcAft>
                <a:spcPts val="1200"/>
              </a:spcAft>
              <a:buNone/>
              <a:defRPr sz="1100">
                <a:solidFill>
                  <a:schemeClr val="tx2"/>
                </a:solidFill>
              </a:defRPr>
            </a:lvl3pPr>
            <a:lvl4pPr>
              <a:lnSpc>
                <a:spcPct val="120000"/>
              </a:lnSpc>
              <a:spcBef>
                <a:spcPts val="0"/>
              </a:spcBef>
              <a:spcAft>
                <a:spcPts val="1200"/>
              </a:spcAft>
              <a:defRPr sz="1100"/>
            </a:lvl4pPr>
            <a:lvl5pPr>
              <a:lnSpc>
                <a:spcPct val="120000"/>
              </a:lnSpc>
              <a:spcBef>
                <a:spcPts val="0"/>
              </a:spcBef>
              <a:spcAft>
                <a:spcPts val="1200"/>
              </a:spcAft>
              <a:defRPr sz="1100"/>
            </a:lvl5pPr>
          </a:lstStyle>
          <a:p>
            <a:pPr lvl="0"/>
            <a:r>
              <a:rPr lang="en-GB"/>
              <a:t>Click to edit Master text styles</a:t>
            </a:r>
          </a:p>
          <a:p>
            <a:pPr lvl="1"/>
            <a:r>
              <a:rPr lang="en-GB"/>
              <a:t>Second level</a:t>
            </a:r>
          </a:p>
          <a:p>
            <a:pPr lvl="2"/>
            <a:endParaRPr lang="en-US"/>
          </a:p>
        </p:txBody>
      </p:sp>
      <p:sp>
        <p:nvSpPr>
          <p:cNvPr id="23" name="Text Placeholder 12">
            <a:extLst>
              <a:ext uri="{FF2B5EF4-FFF2-40B4-BE49-F238E27FC236}">
                <a16:creationId xmlns:a16="http://schemas.microsoft.com/office/drawing/2014/main" id="{20AB6AB6-9E6F-3416-6F9C-7C5606AFFA27}"/>
              </a:ext>
            </a:extLst>
          </p:cNvPr>
          <p:cNvSpPr>
            <a:spLocks noGrp="1"/>
          </p:cNvSpPr>
          <p:nvPr>
            <p:ph type="body" sz="quarter" idx="19"/>
          </p:nvPr>
        </p:nvSpPr>
        <p:spPr>
          <a:xfrm>
            <a:off x="7445449" y="4851770"/>
            <a:ext cx="4403323" cy="1095283"/>
          </a:xfrm>
          <a:prstGeom prst="rect">
            <a:avLst/>
          </a:prstGeom>
        </p:spPr>
        <p:txBody>
          <a:bodyPr>
            <a:noAutofit/>
          </a:bodyPr>
          <a:lstStyle>
            <a:lvl1pPr>
              <a:defRPr>
                <a:solidFill>
                  <a:schemeClr val="tx2"/>
                </a:solidFill>
              </a:defRPr>
            </a:lvl1pPr>
            <a:lvl2pPr>
              <a:defRPr>
                <a:solidFill>
                  <a:schemeClr val="tx2"/>
                </a:solidFill>
              </a:defRPr>
            </a:lvl2pPr>
            <a:lvl3pPr>
              <a:lnSpc>
                <a:spcPct val="120000"/>
              </a:lnSpc>
              <a:spcBef>
                <a:spcPts val="0"/>
              </a:spcBef>
              <a:spcAft>
                <a:spcPts val="1200"/>
              </a:spcAft>
              <a:buNone/>
              <a:defRPr sz="1100">
                <a:solidFill>
                  <a:schemeClr val="tx2"/>
                </a:solidFill>
              </a:defRPr>
            </a:lvl3pPr>
            <a:lvl4pPr>
              <a:lnSpc>
                <a:spcPct val="120000"/>
              </a:lnSpc>
              <a:spcBef>
                <a:spcPts val="0"/>
              </a:spcBef>
              <a:spcAft>
                <a:spcPts val="1200"/>
              </a:spcAft>
              <a:defRPr sz="1100"/>
            </a:lvl4pPr>
            <a:lvl5pPr>
              <a:lnSpc>
                <a:spcPct val="120000"/>
              </a:lnSpc>
              <a:spcBef>
                <a:spcPts val="0"/>
              </a:spcBef>
              <a:spcAft>
                <a:spcPts val="1200"/>
              </a:spcAft>
              <a:defRPr sz="1100"/>
            </a:lvl5pPr>
          </a:lstStyle>
          <a:p>
            <a:pPr lvl="0"/>
            <a:r>
              <a:rPr lang="en-GB"/>
              <a:t>Click to edit Master text styles</a:t>
            </a:r>
          </a:p>
          <a:p>
            <a:pPr lvl="1"/>
            <a:r>
              <a:rPr lang="en-GB"/>
              <a:t>Second level</a:t>
            </a:r>
          </a:p>
          <a:p>
            <a:pPr lvl="2"/>
            <a:endParaRPr lang="en-US"/>
          </a:p>
        </p:txBody>
      </p:sp>
      <p:sp>
        <p:nvSpPr>
          <p:cNvPr id="4" name="Text Placeholder 6">
            <a:extLst>
              <a:ext uri="{FF2B5EF4-FFF2-40B4-BE49-F238E27FC236}">
                <a16:creationId xmlns:a16="http://schemas.microsoft.com/office/drawing/2014/main" id="{C16DF38E-918C-F7D9-7922-B93670A06593}"/>
              </a:ext>
            </a:extLst>
          </p:cNvPr>
          <p:cNvSpPr>
            <a:spLocks noGrp="1"/>
          </p:cNvSpPr>
          <p:nvPr>
            <p:ph type="body" sz="quarter" idx="20"/>
          </p:nvPr>
        </p:nvSpPr>
        <p:spPr>
          <a:xfrm>
            <a:off x="342900" y="1800225"/>
            <a:ext cx="4727575" cy="4238625"/>
          </a:xfrm>
        </p:spPr>
        <p:txBody>
          <a:bodyPr>
            <a:noAutofit/>
          </a:bodyPr>
          <a:lstStyle/>
          <a:p>
            <a:pPr lvl="0"/>
            <a:endParaRPr lang="en-GB"/>
          </a:p>
        </p:txBody>
      </p:sp>
      <p:sp>
        <p:nvSpPr>
          <p:cNvPr id="9" name="Text Placeholder 6">
            <a:extLst>
              <a:ext uri="{FF2B5EF4-FFF2-40B4-BE49-F238E27FC236}">
                <a16:creationId xmlns:a16="http://schemas.microsoft.com/office/drawing/2014/main" id="{D2D5A755-0376-1066-56C4-3B5F0918D029}"/>
              </a:ext>
            </a:extLst>
          </p:cNvPr>
          <p:cNvSpPr>
            <a:spLocks noGrp="1"/>
          </p:cNvSpPr>
          <p:nvPr>
            <p:ph type="body" sz="quarter" idx="21"/>
          </p:nvPr>
        </p:nvSpPr>
        <p:spPr>
          <a:xfrm>
            <a:off x="6592888" y="716845"/>
            <a:ext cx="528637" cy="528637"/>
          </a:xfrm>
          <a:prstGeom prst="ellipse">
            <a:avLst/>
          </a:prstGeom>
          <a:solidFill>
            <a:schemeClr val="accent4"/>
          </a:solidFill>
        </p:spPr>
        <p:txBody>
          <a:bodyPr/>
          <a:lstStyle>
            <a:lvl1pPr>
              <a:defRPr sz="100">
                <a:noFill/>
              </a:defRPr>
            </a:lvl1pPr>
            <a:lvl2pPr>
              <a:defRPr sz="100">
                <a:noFill/>
              </a:defRPr>
            </a:lvl2pPr>
            <a:lvl3pPr>
              <a:defRPr sz="100">
                <a:noFill/>
              </a:defRPr>
            </a:lvl3pPr>
            <a:lvl4pPr>
              <a:defRPr sz="100">
                <a:noFill/>
              </a:defRPr>
            </a:lvl4pPr>
            <a:lvl5pPr>
              <a:defRPr sz="100">
                <a:no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6">
            <a:extLst>
              <a:ext uri="{FF2B5EF4-FFF2-40B4-BE49-F238E27FC236}">
                <a16:creationId xmlns:a16="http://schemas.microsoft.com/office/drawing/2014/main" id="{A7ABDB9B-2C38-E027-8BB3-72F78042B3F4}"/>
              </a:ext>
            </a:extLst>
          </p:cNvPr>
          <p:cNvSpPr>
            <a:spLocks noGrp="1"/>
          </p:cNvSpPr>
          <p:nvPr>
            <p:ph type="body" sz="quarter" idx="22"/>
          </p:nvPr>
        </p:nvSpPr>
        <p:spPr>
          <a:xfrm>
            <a:off x="6592888" y="2071083"/>
            <a:ext cx="528637" cy="528637"/>
          </a:xfrm>
          <a:prstGeom prst="ellipse">
            <a:avLst/>
          </a:prstGeom>
          <a:solidFill>
            <a:schemeClr val="accent4"/>
          </a:solidFill>
        </p:spPr>
        <p:txBody>
          <a:bodyPr/>
          <a:lstStyle>
            <a:lvl1pPr>
              <a:defRPr sz="100">
                <a:noFill/>
              </a:defRPr>
            </a:lvl1pPr>
            <a:lvl2pPr>
              <a:defRPr sz="100">
                <a:noFill/>
              </a:defRPr>
            </a:lvl2pPr>
            <a:lvl3pPr>
              <a:defRPr sz="100">
                <a:noFill/>
              </a:defRPr>
            </a:lvl3pPr>
            <a:lvl4pPr>
              <a:defRPr sz="100">
                <a:noFill/>
              </a:defRPr>
            </a:lvl4pPr>
            <a:lvl5pPr>
              <a:defRPr sz="100">
                <a:no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6">
            <a:extLst>
              <a:ext uri="{FF2B5EF4-FFF2-40B4-BE49-F238E27FC236}">
                <a16:creationId xmlns:a16="http://schemas.microsoft.com/office/drawing/2014/main" id="{B5B6F238-9E50-851C-55DC-7D1957BB0B03}"/>
              </a:ext>
            </a:extLst>
          </p:cNvPr>
          <p:cNvSpPr>
            <a:spLocks noGrp="1"/>
          </p:cNvSpPr>
          <p:nvPr>
            <p:ph type="body" sz="quarter" idx="23"/>
          </p:nvPr>
        </p:nvSpPr>
        <p:spPr>
          <a:xfrm>
            <a:off x="6592888" y="3471620"/>
            <a:ext cx="528637" cy="528637"/>
          </a:xfrm>
          <a:prstGeom prst="ellipse">
            <a:avLst/>
          </a:prstGeom>
          <a:solidFill>
            <a:schemeClr val="accent4"/>
          </a:solidFill>
        </p:spPr>
        <p:txBody>
          <a:bodyPr/>
          <a:lstStyle>
            <a:lvl1pPr>
              <a:defRPr sz="100">
                <a:noFill/>
              </a:defRPr>
            </a:lvl1pPr>
            <a:lvl2pPr>
              <a:defRPr sz="100">
                <a:noFill/>
              </a:defRPr>
            </a:lvl2pPr>
            <a:lvl3pPr>
              <a:defRPr sz="100">
                <a:noFill/>
              </a:defRPr>
            </a:lvl3pPr>
            <a:lvl4pPr>
              <a:defRPr sz="100">
                <a:noFill/>
              </a:defRPr>
            </a:lvl4pPr>
            <a:lvl5pPr>
              <a:defRPr sz="100">
                <a:no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Text Placeholder 6">
            <a:extLst>
              <a:ext uri="{FF2B5EF4-FFF2-40B4-BE49-F238E27FC236}">
                <a16:creationId xmlns:a16="http://schemas.microsoft.com/office/drawing/2014/main" id="{1FD11860-2987-7DDD-3A36-654C79C10932}"/>
              </a:ext>
            </a:extLst>
          </p:cNvPr>
          <p:cNvSpPr>
            <a:spLocks noGrp="1"/>
          </p:cNvSpPr>
          <p:nvPr>
            <p:ph type="body" sz="quarter" idx="24"/>
          </p:nvPr>
        </p:nvSpPr>
        <p:spPr>
          <a:xfrm>
            <a:off x="6592888" y="4851770"/>
            <a:ext cx="528637" cy="528637"/>
          </a:xfrm>
          <a:prstGeom prst="ellipse">
            <a:avLst/>
          </a:prstGeom>
          <a:solidFill>
            <a:schemeClr val="accent4"/>
          </a:solidFill>
        </p:spPr>
        <p:txBody>
          <a:bodyPr/>
          <a:lstStyle>
            <a:lvl1pPr>
              <a:defRPr sz="100">
                <a:noFill/>
              </a:defRPr>
            </a:lvl1pPr>
            <a:lvl2pPr>
              <a:defRPr sz="100">
                <a:noFill/>
              </a:defRPr>
            </a:lvl2pPr>
            <a:lvl3pPr>
              <a:defRPr sz="100">
                <a:noFill/>
              </a:defRPr>
            </a:lvl3pPr>
            <a:lvl4pPr>
              <a:defRPr sz="100">
                <a:noFill/>
              </a:defRPr>
            </a:lvl4pPr>
            <a:lvl5pPr>
              <a:defRPr sz="100">
                <a:no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Freeform 6">
            <a:extLst>
              <a:ext uri="{FF2B5EF4-FFF2-40B4-BE49-F238E27FC236}">
                <a16:creationId xmlns:a16="http://schemas.microsoft.com/office/drawing/2014/main" id="{62FA3887-3237-97B4-2259-E7FD52587701}"/>
              </a:ext>
            </a:extLst>
          </p:cNvPr>
          <p:cNvSpPr/>
          <p:nvPr userDrawn="1"/>
        </p:nvSpPr>
        <p:spPr>
          <a:xfrm>
            <a:off x="11519643" y="6358806"/>
            <a:ext cx="329457" cy="325127"/>
          </a:xfrm>
          <a:custGeom>
            <a:avLst/>
            <a:gdLst>
              <a:gd name="connsiteX0" fmla="*/ 3283000 w 3629128"/>
              <a:gd name="connsiteY0" fmla="*/ 899753 h 3641292"/>
              <a:gd name="connsiteX1" fmla="*/ 3365751 w 3629128"/>
              <a:gd name="connsiteY1" fmla="*/ 1297838 h 3641292"/>
              <a:gd name="connsiteX2" fmla="*/ 2793840 w 3629128"/>
              <a:gd name="connsiteY2" fmla="*/ 2617307 h 3641292"/>
              <a:gd name="connsiteX3" fmla="*/ 2388138 w 3629128"/>
              <a:gd name="connsiteY3" fmla="*/ 2918050 h 3641292"/>
              <a:gd name="connsiteX4" fmla="*/ 2090940 w 3629128"/>
              <a:gd name="connsiteY4" fmla="*/ 3617110 h 3641292"/>
              <a:gd name="connsiteX5" fmla="*/ 1769445 w 3629128"/>
              <a:gd name="connsiteY5" fmla="*/ 3632550 h 3641292"/>
              <a:gd name="connsiteX6" fmla="*/ 1592887 w 3629128"/>
              <a:gd name="connsiteY6" fmla="*/ 3266308 h 3641292"/>
              <a:gd name="connsiteX7" fmla="*/ 1890495 w 3629128"/>
              <a:gd name="connsiteY7" fmla="*/ 2870553 h 3641292"/>
              <a:gd name="connsiteX8" fmla="*/ 3143661 w 3629128"/>
              <a:gd name="connsiteY8" fmla="*/ 1757976 h 3641292"/>
              <a:gd name="connsiteX9" fmla="*/ 2901014 w 3629128"/>
              <a:gd name="connsiteY9" fmla="*/ 461591 h 3641292"/>
              <a:gd name="connsiteX10" fmla="*/ 2972515 w 3629128"/>
              <a:gd name="connsiteY10" fmla="*/ 602082 h 3641292"/>
              <a:gd name="connsiteX11" fmla="*/ 3036353 w 3629128"/>
              <a:gd name="connsiteY11" fmla="*/ 1403343 h 3641292"/>
              <a:gd name="connsiteX12" fmla="*/ 1635642 w 3629128"/>
              <a:gd name="connsiteY12" fmla="*/ 2642355 h 3641292"/>
              <a:gd name="connsiteX13" fmla="*/ 1426169 w 3629128"/>
              <a:gd name="connsiteY13" fmla="*/ 3522643 h 3641292"/>
              <a:gd name="connsiteX14" fmla="*/ 1519886 w 3629128"/>
              <a:gd name="connsiteY14" fmla="*/ 3623442 h 3641292"/>
              <a:gd name="connsiteX15" fmla="*/ 1301645 w 3629128"/>
              <a:gd name="connsiteY15" fmla="*/ 3564925 h 3641292"/>
              <a:gd name="connsiteX16" fmla="*/ 1148608 w 3629128"/>
              <a:gd name="connsiteY16" fmla="*/ 3498953 h 3641292"/>
              <a:gd name="connsiteX17" fmla="*/ 991722 w 3629128"/>
              <a:gd name="connsiteY17" fmla="*/ 2917978 h 3641292"/>
              <a:gd name="connsiteX18" fmla="*/ 2420722 w 3629128"/>
              <a:gd name="connsiteY18" fmla="*/ 1760316 h 3641292"/>
              <a:gd name="connsiteX19" fmla="*/ 2788036 w 3629128"/>
              <a:gd name="connsiteY19" fmla="*/ 495399 h 3641292"/>
              <a:gd name="connsiteX20" fmla="*/ 2433340 w 3629128"/>
              <a:gd name="connsiteY20" fmla="*/ 136077 h 3641292"/>
              <a:gd name="connsiteX21" fmla="*/ 2533728 w 3629128"/>
              <a:gd name="connsiteY21" fmla="*/ 263816 h 3641292"/>
              <a:gd name="connsiteX22" fmla="*/ 2283375 w 3629128"/>
              <a:gd name="connsiteY22" fmla="*/ 1458635 h 3641292"/>
              <a:gd name="connsiteX23" fmla="*/ 1014261 w 3629128"/>
              <a:gd name="connsiteY23" fmla="*/ 2248716 h 3641292"/>
              <a:gd name="connsiteX24" fmla="*/ 922392 w 3629128"/>
              <a:gd name="connsiteY24" fmla="*/ 3403941 h 3641292"/>
              <a:gd name="connsiteX25" fmla="*/ 925705 w 3629128"/>
              <a:gd name="connsiteY25" fmla="*/ 3417308 h 3641292"/>
              <a:gd name="connsiteX26" fmla="*/ 911319 w 3629128"/>
              <a:gd name="connsiteY26" fmla="*/ 3403718 h 3641292"/>
              <a:gd name="connsiteX27" fmla="*/ 191274 w 3629128"/>
              <a:gd name="connsiteY27" fmla="*/ 1018687 h 3641292"/>
              <a:gd name="connsiteX28" fmla="*/ 1191756 w 3629128"/>
              <a:gd name="connsiteY28" fmla="*/ 166724 h 3641292"/>
              <a:gd name="connsiteX29" fmla="*/ 1440144 w 3629128"/>
              <a:gd name="connsiteY29" fmla="*/ 324583 h 3641292"/>
              <a:gd name="connsiteX30" fmla="*/ 777544 w 3629128"/>
              <a:gd name="connsiteY30" fmla="*/ 822020 h 3641292"/>
              <a:gd name="connsiteX31" fmla="*/ 266632 w 3629128"/>
              <a:gd name="connsiteY31" fmla="*/ 2616360 h 3641292"/>
              <a:gd name="connsiteX32" fmla="*/ 340998 w 3629128"/>
              <a:gd name="connsiteY32" fmla="*/ 2751270 h 3641292"/>
              <a:gd name="connsiteX33" fmla="*/ 432438 w 3629128"/>
              <a:gd name="connsiteY33" fmla="*/ 1557389 h 3641292"/>
              <a:gd name="connsiteX34" fmla="*/ 1400425 w 3629128"/>
              <a:gd name="connsiteY34" fmla="*/ 787462 h 3641292"/>
              <a:gd name="connsiteX35" fmla="*/ 1782928 w 3629128"/>
              <a:gd name="connsiteY35" fmla="*/ 266808 h 3641292"/>
              <a:gd name="connsiteX36" fmla="*/ 1577554 w 3629128"/>
              <a:gd name="connsiteY36" fmla="*/ 105064 h 3641292"/>
              <a:gd name="connsiteX37" fmla="*/ 1352098 w 3629128"/>
              <a:gd name="connsiteY37" fmla="*/ 60889 h 3641292"/>
              <a:gd name="connsiteX38" fmla="*/ 1914472 w 3629128"/>
              <a:gd name="connsiteY38" fmla="*/ 38976 h 3641292"/>
              <a:gd name="connsiteX39" fmla="*/ 2093405 w 3629128"/>
              <a:gd name="connsiteY39" fmla="*/ 655749 h 3641292"/>
              <a:gd name="connsiteX40" fmla="*/ 1164824 w 3629128"/>
              <a:gd name="connsiteY40" fmla="*/ 1321029 h 3641292"/>
              <a:gd name="connsiteX41" fmla="*/ 480417 w 3629128"/>
              <a:gd name="connsiteY41" fmla="*/ 1989309 h 3641292"/>
              <a:gd name="connsiteX42" fmla="*/ 682273 w 3629128"/>
              <a:gd name="connsiteY42" fmla="*/ 3160821 h 3641292"/>
              <a:gd name="connsiteX43" fmla="*/ 641428 w 3629128"/>
              <a:gd name="connsiteY43" fmla="*/ 3048781 h 3641292"/>
              <a:gd name="connsiteX44" fmla="*/ 988749 w 3629128"/>
              <a:gd name="connsiteY44" fmla="*/ 1814260 h 3641292"/>
              <a:gd name="connsiteX45" fmla="*/ 2366564 w 3629128"/>
              <a:gd name="connsiteY45" fmla="*/ 843764 h 3641292"/>
              <a:gd name="connsiteX46" fmla="*/ 2031906 w 3629128"/>
              <a:gd name="connsiteY46" fmla="*/ 5632 h 3641292"/>
              <a:gd name="connsiteX47" fmla="*/ 2138991 w 3629128"/>
              <a:gd name="connsiteY47" fmla="*/ 18116 h 3641292"/>
              <a:gd name="connsiteX48" fmla="*/ 3626257 w 3629128"/>
              <a:gd name="connsiteY48" fmla="*/ 1885769 h 3641292"/>
              <a:gd name="connsiteX49" fmla="*/ 2415356 w 3629128"/>
              <a:gd name="connsiteY49" fmla="*/ 3529001 h 3641292"/>
              <a:gd name="connsiteX50" fmla="*/ 2259943 w 3629128"/>
              <a:gd name="connsiteY50" fmla="*/ 3555388 h 3641292"/>
              <a:gd name="connsiteX51" fmla="*/ 2289885 w 3629128"/>
              <a:gd name="connsiteY51" fmla="*/ 3440168 h 3641292"/>
              <a:gd name="connsiteX52" fmla="*/ 2885531 w 3629128"/>
              <a:gd name="connsiteY52" fmla="*/ 2928042 h 3641292"/>
              <a:gd name="connsiteX53" fmla="*/ 3330952 w 3629128"/>
              <a:gd name="connsiteY53" fmla="*/ 981004 h 3641292"/>
              <a:gd name="connsiteX54" fmla="*/ 3282795 w 3629128"/>
              <a:gd name="connsiteY54" fmla="*/ 899806 h 3641292"/>
              <a:gd name="connsiteX55" fmla="*/ 3283000 w 3629128"/>
              <a:gd name="connsiteY55" fmla="*/ 899753 h 364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629128" h="3641292">
                <a:moveTo>
                  <a:pt x="3283000" y="899753"/>
                </a:moveTo>
                <a:cubicBezTo>
                  <a:pt x="3321451" y="1030501"/>
                  <a:pt x="3353419" y="1161544"/>
                  <a:pt x="3365751" y="1297838"/>
                </a:cubicBezTo>
                <a:cubicBezTo>
                  <a:pt x="3415079" y="1845952"/>
                  <a:pt x="3209821" y="2263298"/>
                  <a:pt x="2793840" y="2617307"/>
                </a:cubicBezTo>
                <a:cubicBezTo>
                  <a:pt x="2664878" y="2726990"/>
                  <a:pt x="2523708" y="2817823"/>
                  <a:pt x="2388138" y="2918050"/>
                </a:cubicBezTo>
                <a:cubicBezTo>
                  <a:pt x="2187890" y="3066042"/>
                  <a:pt x="1730993" y="3384805"/>
                  <a:pt x="2090940" y="3617110"/>
                </a:cubicBezTo>
                <a:cubicBezTo>
                  <a:pt x="1993106" y="3623182"/>
                  <a:pt x="1865099" y="3656946"/>
                  <a:pt x="1769445" y="3632550"/>
                </a:cubicBezTo>
                <a:cubicBezTo>
                  <a:pt x="1603441" y="3590276"/>
                  <a:pt x="1553453" y="3418872"/>
                  <a:pt x="1592887" y="3266308"/>
                </a:cubicBezTo>
                <a:cubicBezTo>
                  <a:pt x="1635633" y="3101028"/>
                  <a:pt x="1763685" y="2976548"/>
                  <a:pt x="1890495" y="2870553"/>
                </a:cubicBezTo>
                <a:cubicBezTo>
                  <a:pt x="2321808" y="2509713"/>
                  <a:pt x="2911543" y="2317341"/>
                  <a:pt x="3143661" y="1757976"/>
                </a:cubicBezTo>
                <a:cubicBezTo>
                  <a:pt x="3322282" y="1327360"/>
                  <a:pt x="3246567" y="783390"/>
                  <a:pt x="2901014" y="461591"/>
                </a:cubicBezTo>
                <a:lnTo>
                  <a:pt x="2972515" y="602082"/>
                </a:lnTo>
                <a:cubicBezTo>
                  <a:pt x="3079840" y="841486"/>
                  <a:pt x="3105879" y="1148320"/>
                  <a:pt x="3036353" y="1403343"/>
                </a:cubicBezTo>
                <a:cubicBezTo>
                  <a:pt x="2848196" y="2093625"/>
                  <a:pt x="2119658" y="2235991"/>
                  <a:pt x="1635642" y="2642355"/>
                </a:cubicBezTo>
                <a:cubicBezTo>
                  <a:pt x="1368939" y="2866347"/>
                  <a:pt x="1176201" y="3213221"/>
                  <a:pt x="1426169" y="3522643"/>
                </a:cubicBezTo>
                <a:lnTo>
                  <a:pt x="1519886" y="3623442"/>
                </a:lnTo>
                <a:cubicBezTo>
                  <a:pt x="1447636" y="3602171"/>
                  <a:pt x="1373850" y="3586884"/>
                  <a:pt x="1301645" y="3564925"/>
                </a:cubicBezTo>
                <a:cubicBezTo>
                  <a:pt x="1245986" y="3547959"/>
                  <a:pt x="1194248" y="3536931"/>
                  <a:pt x="1148608" y="3498953"/>
                </a:cubicBezTo>
                <a:cubicBezTo>
                  <a:pt x="990249" y="3367347"/>
                  <a:pt x="946993" y="3111538"/>
                  <a:pt x="991722" y="2917978"/>
                </a:cubicBezTo>
                <a:cubicBezTo>
                  <a:pt x="1134463" y="2299089"/>
                  <a:pt x="1965031" y="2082758"/>
                  <a:pt x="2420722" y="1760316"/>
                </a:cubicBezTo>
                <a:cubicBezTo>
                  <a:pt x="2835846" y="1466601"/>
                  <a:pt x="3035951" y="961162"/>
                  <a:pt x="2788036" y="495399"/>
                </a:cubicBezTo>
                <a:cubicBezTo>
                  <a:pt x="2705847" y="340987"/>
                  <a:pt x="2586850" y="221534"/>
                  <a:pt x="2433340" y="136077"/>
                </a:cubicBezTo>
                <a:lnTo>
                  <a:pt x="2533728" y="263816"/>
                </a:lnTo>
                <a:cubicBezTo>
                  <a:pt x="2814932" y="694361"/>
                  <a:pt x="2696989" y="1158419"/>
                  <a:pt x="2283375" y="1458635"/>
                </a:cubicBezTo>
                <a:cubicBezTo>
                  <a:pt x="1886415" y="1746627"/>
                  <a:pt x="1353160" y="1874518"/>
                  <a:pt x="1014261" y="2248716"/>
                </a:cubicBezTo>
                <a:cubicBezTo>
                  <a:pt x="700498" y="2595134"/>
                  <a:pt x="664431" y="3021357"/>
                  <a:pt x="922392" y="3403941"/>
                </a:cubicBezTo>
                <a:cubicBezTo>
                  <a:pt x="926062" y="3409406"/>
                  <a:pt x="934135" y="3407557"/>
                  <a:pt x="925705" y="3417308"/>
                </a:cubicBezTo>
                <a:cubicBezTo>
                  <a:pt x="921588" y="3411406"/>
                  <a:pt x="917758" y="3407433"/>
                  <a:pt x="911319" y="3403718"/>
                </a:cubicBezTo>
                <a:cubicBezTo>
                  <a:pt x="82037" y="2908182"/>
                  <a:pt x="-239717" y="1899181"/>
                  <a:pt x="191274" y="1018687"/>
                </a:cubicBezTo>
                <a:cubicBezTo>
                  <a:pt x="359545" y="674787"/>
                  <a:pt x="788956" y="199013"/>
                  <a:pt x="1191756" y="166724"/>
                </a:cubicBezTo>
                <a:cubicBezTo>
                  <a:pt x="1285661" y="159267"/>
                  <a:pt x="1508019" y="178225"/>
                  <a:pt x="1440144" y="324583"/>
                </a:cubicBezTo>
                <a:cubicBezTo>
                  <a:pt x="1360715" y="495809"/>
                  <a:pt x="942707" y="705398"/>
                  <a:pt x="777544" y="822020"/>
                </a:cubicBezTo>
                <a:cubicBezTo>
                  <a:pt x="155912" y="1261521"/>
                  <a:pt x="-57936" y="1924131"/>
                  <a:pt x="266632" y="2616360"/>
                </a:cubicBezTo>
                <a:cubicBezTo>
                  <a:pt x="288045" y="2662018"/>
                  <a:pt x="311602" y="2710336"/>
                  <a:pt x="340998" y="2751270"/>
                </a:cubicBezTo>
                <a:cubicBezTo>
                  <a:pt x="200257" y="2366936"/>
                  <a:pt x="209285" y="1914183"/>
                  <a:pt x="432438" y="1557389"/>
                </a:cubicBezTo>
                <a:cubicBezTo>
                  <a:pt x="669110" y="1178966"/>
                  <a:pt x="1043666" y="1015848"/>
                  <a:pt x="1400425" y="787462"/>
                </a:cubicBezTo>
                <a:cubicBezTo>
                  <a:pt x="1560704" y="684762"/>
                  <a:pt x="1869332" y="493961"/>
                  <a:pt x="1782928" y="266808"/>
                </a:cubicBezTo>
                <a:cubicBezTo>
                  <a:pt x="1749603" y="179029"/>
                  <a:pt x="1664280" y="128880"/>
                  <a:pt x="1577554" y="105064"/>
                </a:cubicBezTo>
                <a:lnTo>
                  <a:pt x="1352098" y="60889"/>
                </a:lnTo>
                <a:cubicBezTo>
                  <a:pt x="1522905" y="22411"/>
                  <a:pt x="1748451" y="-42079"/>
                  <a:pt x="1914472" y="38976"/>
                </a:cubicBezTo>
                <a:cubicBezTo>
                  <a:pt x="2150706" y="154222"/>
                  <a:pt x="2206812" y="429605"/>
                  <a:pt x="2093405" y="655749"/>
                </a:cubicBezTo>
                <a:cubicBezTo>
                  <a:pt x="1932554" y="976798"/>
                  <a:pt x="1465398" y="1155714"/>
                  <a:pt x="1164824" y="1321029"/>
                </a:cubicBezTo>
                <a:cubicBezTo>
                  <a:pt x="868707" y="1483808"/>
                  <a:pt x="618434" y="1664768"/>
                  <a:pt x="480417" y="1989309"/>
                </a:cubicBezTo>
                <a:cubicBezTo>
                  <a:pt x="314146" y="2380358"/>
                  <a:pt x="404765" y="2848184"/>
                  <a:pt x="682273" y="3160821"/>
                </a:cubicBezTo>
                <a:lnTo>
                  <a:pt x="641428" y="3048781"/>
                </a:lnTo>
                <a:cubicBezTo>
                  <a:pt x="502295" y="2584669"/>
                  <a:pt x="604897" y="2132014"/>
                  <a:pt x="988749" y="1814260"/>
                </a:cubicBezTo>
                <a:cubicBezTo>
                  <a:pt x="1404935" y="1469887"/>
                  <a:pt x="2120069" y="1350425"/>
                  <a:pt x="2366564" y="843764"/>
                </a:cubicBezTo>
                <a:cubicBezTo>
                  <a:pt x="2526780" y="514419"/>
                  <a:pt x="2352839" y="146685"/>
                  <a:pt x="2031906" y="5632"/>
                </a:cubicBezTo>
                <a:lnTo>
                  <a:pt x="2138991" y="18116"/>
                </a:lnTo>
                <a:cubicBezTo>
                  <a:pt x="3032549" y="180717"/>
                  <a:pt x="3677692" y="976093"/>
                  <a:pt x="3626257" y="1885769"/>
                </a:cubicBezTo>
                <a:cubicBezTo>
                  <a:pt x="3585261" y="2606395"/>
                  <a:pt x="3099665" y="3290445"/>
                  <a:pt x="2415356" y="3529001"/>
                </a:cubicBezTo>
                <a:cubicBezTo>
                  <a:pt x="2381852" y="3540672"/>
                  <a:pt x="2288697" y="3576221"/>
                  <a:pt x="2259943" y="3555388"/>
                </a:cubicBezTo>
                <a:cubicBezTo>
                  <a:pt x="2218295" y="3525358"/>
                  <a:pt x="2268900" y="3466824"/>
                  <a:pt x="2289885" y="3440168"/>
                </a:cubicBezTo>
                <a:cubicBezTo>
                  <a:pt x="2443832" y="3243242"/>
                  <a:pt x="2694998" y="3089223"/>
                  <a:pt x="2885531" y="2928042"/>
                </a:cubicBezTo>
                <a:cubicBezTo>
                  <a:pt x="3478274" y="2426747"/>
                  <a:pt x="3699918" y="1677555"/>
                  <a:pt x="3330952" y="981004"/>
                </a:cubicBezTo>
                <a:cubicBezTo>
                  <a:pt x="3316299" y="953340"/>
                  <a:pt x="3300984" y="925292"/>
                  <a:pt x="3282795" y="899806"/>
                </a:cubicBezTo>
                <a:lnTo>
                  <a:pt x="3283000" y="899753"/>
                </a:lnTo>
                <a:close/>
              </a:path>
            </a:pathLst>
          </a:custGeom>
          <a:solidFill>
            <a:schemeClr val="tx2"/>
          </a:solidFill>
          <a:ln w="3555" cap="flat">
            <a:noFill/>
            <a:prstDash val="solid"/>
            <a:miter/>
          </a:ln>
        </p:spPr>
        <p:txBody>
          <a:bodyPr rtlCol="0" anchor="ctr">
            <a:noAutofit/>
          </a:bodyPr>
          <a:lstStyle/>
          <a:p>
            <a:pPr lvl="0"/>
            <a:endParaRPr lang="en-US">
              <a:solidFill>
                <a:schemeClr val="tx2"/>
              </a:solidFill>
              <a:latin typeface="Univers" panose="020B0503020202020204" pitchFamily="34" charset="0"/>
            </a:endParaRPr>
          </a:p>
        </p:txBody>
      </p:sp>
    </p:spTree>
    <p:extLst>
      <p:ext uri="{BB962C8B-B14F-4D97-AF65-F5344CB8AC3E}">
        <p14:creationId xmlns:p14="http://schemas.microsoft.com/office/powerpoint/2010/main" val="1640534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Custom Layout">
    <p:bg>
      <p:bgPr>
        <a:solidFill>
          <a:schemeClr val="accen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9D37399-F87B-B169-F7C0-1EA3927358C0}"/>
              </a:ext>
            </a:extLst>
          </p:cNvPr>
          <p:cNvSpPr/>
          <p:nvPr userDrawn="1"/>
        </p:nvSpPr>
        <p:spPr>
          <a:xfrm>
            <a:off x="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Univers" panose="020B0503020202020204" pitchFamily="34" charset="0"/>
            </a:endParaRPr>
          </a:p>
        </p:txBody>
      </p:sp>
      <p:sp>
        <p:nvSpPr>
          <p:cNvPr id="2" name="Title 1">
            <a:extLst>
              <a:ext uri="{FF2B5EF4-FFF2-40B4-BE49-F238E27FC236}">
                <a16:creationId xmlns:a16="http://schemas.microsoft.com/office/drawing/2014/main" id="{F180FF46-6518-5287-28F8-852249E3A547}"/>
              </a:ext>
            </a:extLst>
          </p:cNvPr>
          <p:cNvSpPr>
            <a:spLocks noGrp="1"/>
          </p:cNvSpPr>
          <p:nvPr>
            <p:ph type="title" hasCustomPrompt="1"/>
          </p:nvPr>
        </p:nvSpPr>
        <p:spPr>
          <a:xfrm>
            <a:off x="343228" y="619125"/>
            <a:ext cx="4727575" cy="790576"/>
          </a:xfrm>
        </p:spPr>
        <p:txBody>
          <a:bodyPr>
            <a:noAutofit/>
          </a:bodyPr>
          <a:lstStyle>
            <a:lvl1pPr>
              <a:defRPr sz="3200">
                <a:solidFill>
                  <a:schemeClr val="tx1"/>
                </a:solidFill>
              </a:defRPr>
            </a:lvl1pPr>
          </a:lstStyle>
          <a:p>
            <a:r>
              <a:rPr lang="en-GB"/>
              <a:t>Title</a:t>
            </a:r>
            <a:endParaRPr lang="en-US"/>
          </a:p>
        </p:txBody>
      </p:sp>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tx1"/>
                </a:solidFill>
              </a:defRPr>
            </a:lvl1pPr>
          </a:lstStyle>
          <a:p>
            <a:r>
              <a:rPr lang="en-US">
                <a:solidFill>
                  <a:schemeClr val="tx1"/>
                </a:solidFill>
              </a:rPr>
              <a:t>Skills Investment Proposition</a:t>
            </a:r>
          </a:p>
        </p:txBody>
      </p:sp>
      <p:sp>
        <p:nvSpPr>
          <p:cNvPr id="4" name="Text Placeholder 12">
            <a:extLst>
              <a:ext uri="{FF2B5EF4-FFF2-40B4-BE49-F238E27FC236}">
                <a16:creationId xmlns:a16="http://schemas.microsoft.com/office/drawing/2014/main" id="{E72DD39D-AD9B-5955-619A-76CCDA14F194}"/>
              </a:ext>
            </a:extLst>
          </p:cNvPr>
          <p:cNvSpPr>
            <a:spLocks noGrp="1"/>
          </p:cNvSpPr>
          <p:nvPr>
            <p:ph type="body" sz="quarter" idx="12"/>
          </p:nvPr>
        </p:nvSpPr>
        <p:spPr>
          <a:xfrm>
            <a:off x="6552314" y="619125"/>
            <a:ext cx="5047807" cy="4229100"/>
          </a:xfrm>
          <a:prstGeom prst="rect">
            <a:avLst/>
          </a:prstGeom>
        </p:spPr>
        <p:txBody>
          <a:bodyPr>
            <a:noAutofit/>
          </a:bodyPr>
          <a:lstStyle>
            <a:lvl1pPr>
              <a:defRPr>
                <a:solidFill>
                  <a:schemeClr val="accent4"/>
                </a:solidFill>
              </a:defRPr>
            </a:lvl1pPr>
            <a:lvl2pPr marL="172800" indent="-172800">
              <a:buFont typeface="Arial" panose="020B0604020202020204" pitchFamily="34" charset="0"/>
              <a:buChar char="•"/>
              <a:defRPr>
                <a:solidFill>
                  <a:schemeClr val="accent4"/>
                </a:solidFill>
              </a:defRPr>
            </a:lvl2pPr>
            <a:lvl3pPr>
              <a:lnSpc>
                <a:spcPct val="120000"/>
              </a:lnSpc>
              <a:spcBef>
                <a:spcPts val="0"/>
              </a:spcBef>
              <a:spcAft>
                <a:spcPts val="1200"/>
              </a:spcAft>
              <a:defRPr sz="1100">
                <a:solidFill>
                  <a:schemeClr val="accent4"/>
                </a:solidFill>
              </a:defRPr>
            </a:lvl3pPr>
            <a:lvl4pPr>
              <a:lnSpc>
                <a:spcPct val="120000"/>
              </a:lnSpc>
              <a:spcBef>
                <a:spcPts val="0"/>
              </a:spcBef>
              <a:spcAft>
                <a:spcPts val="1200"/>
              </a:spcAft>
              <a:defRPr sz="1100">
                <a:solidFill>
                  <a:schemeClr val="accent4"/>
                </a:solidFill>
              </a:defRPr>
            </a:lvl4pPr>
            <a:lvl5pPr>
              <a:lnSpc>
                <a:spcPct val="120000"/>
              </a:lnSpc>
              <a:spcBef>
                <a:spcPts val="0"/>
              </a:spcBef>
              <a:spcAft>
                <a:spcPts val="1200"/>
              </a:spcAft>
              <a:defRPr sz="1100">
                <a:solidFill>
                  <a:schemeClr val="accent4"/>
                </a:solidFill>
              </a:defRPr>
            </a:lvl5pPr>
          </a:lstStyle>
          <a:p>
            <a:pPr lvl="0"/>
            <a:r>
              <a:rPr lang="en-GB"/>
              <a:t>Click to edit Master text styles</a:t>
            </a:r>
          </a:p>
          <a:p>
            <a:pPr lvl="1"/>
            <a:r>
              <a:rPr lang="en-GB"/>
              <a:t>Second level</a:t>
            </a:r>
          </a:p>
        </p:txBody>
      </p:sp>
      <p:sp>
        <p:nvSpPr>
          <p:cNvPr id="5" name="Text Placeholder 6">
            <a:extLst>
              <a:ext uri="{FF2B5EF4-FFF2-40B4-BE49-F238E27FC236}">
                <a16:creationId xmlns:a16="http://schemas.microsoft.com/office/drawing/2014/main" id="{1363774C-EB12-BDC0-88CA-7152832CC48A}"/>
              </a:ext>
            </a:extLst>
          </p:cNvPr>
          <p:cNvSpPr>
            <a:spLocks noGrp="1"/>
          </p:cNvSpPr>
          <p:nvPr>
            <p:ph type="body" sz="quarter" idx="13"/>
          </p:nvPr>
        </p:nvSpPr>
        <p:spPr>
          <a:xfrm>
            <a:off x="342900" y="1800225"/>
            <a:ext cx="4727575" cy="4238625"/>
          </a:xfrm>
        </p:spPr>
        <p:txBody>
          <a:bodyPr>
            <a:noAutofit/>
          </a:bodyPr>
          <a:lstStyle/>
          <a:p>
            <a:pPr lvl="0"/>
            <a:endParaRPr lang="en-GB"/>
          </a:p>
        </p:txBody>
      </p:sp>
      <p:sp>
        <p:nvSpPr>
          <p:cNvPr id="9" name="Freeform 8">
            <a:extLst>
              <a:ext uri="{FF2B5EF4-FFF2-40B4-BE49-F238E27FC236}">
                <a16:creationId xmlns:a16="http://schemas.microsoft.com/office/drawing/2014/main" id="{0648DDDF-2A1E-6FDB-8E2C-D349F9BCEC30}"/>
              </a:ext>
            </a:extLst>
          </p:cNvPr>
          <p:cNvSpPr/>
          <p:nvPr userDrawn="1"/>
        </p:nvSpPr>
        <p:spPr>
          <a:xfrm>
            <a:off x="11519643" y="6358806"/>
            <a:ext cx="329457" cy="325127"/>
          </a:xfrm>
          <a:custGeom>
            <a:avLst/>
            <a:gdLst>
              <a:gd name="connsiteX0" fmla="*/ 3283000 w 3629128"/>
              <a:gd name="connsiteY0" fmla="*/ 899753 h 3641292"/>
              <a:gd name="connsiteX1" fmla="*/ 3365751 w 3629128"/>
              <a:gd name="connsiteY1" fmla="*/ 1297838 h 3641292"/>
              <a:gd name="connsiteX2" fmla="*/ 2793840 w 3629128"/>
              <a:gd name="connsiteY2" fmla="*/ 2617307 h 3641292"/>
              <a:gd name="connsiteX3" fmla="*/ 2388138 w 3629128"/>
              <a:gd name="connsiteY3" fmla="*/ 2918050 h 3641292"/>
              <a:gd name="connsiteX4" fmla="*/ 2090940 w 3629128"/>
              <a:gd name="connsiteY4" fmla="*/ 3617110 h 3641292"/>
              <a:gd name="connsiteX5" fmla="*/ 1769445 w 3629128"/>
              <a:gd name="connsiteY5" fmla="*/ 3632550 h 3641292"/>
              <a:gd name="connsiteX6" fmla="*/ 1592887 w 3629128"/>
              <a:gd name="connsiteY6" fmla="*/ 3266308 h 3641292"/>
              <a:gd name="connsiteX7" fmla="*/ 1890495 w 3629128"/>
              <a:gd name="connsiteY7" fmla="*/ 2870553 h 3641292"/>
              <a:gd name="connsiteX8" fmla="*/ 3143661 w 3629128"/>
              <a:gd name="connsiteY8" fmla="*/ 1757976 h 3641292"/>
              <a:gd name="connsiteX9" fmla="*/ 2901014 w 3629128"/>
              <a:gd name="connsiteY9" fmla="*/ 461591 h 3641292"/>
              <a:gd name="connsiteX10" fmla="*/ 2972515 w 3629128"/>
              <a:gd name="connsiteY10" fmla="*/ 602082 h 3641292"/>
              <a:gd name="connsiteX11" fmla="*/ 3036353 w 3629128"/>
              <a:gd name="connsiteY11" fmla="*/ 1403343 h 3641292"/>
              <a:gd name="connsiteX12" fmla="*/ 1635642 w 3629128"/>
              <a:gd name="connsiteY12" fmla="*/ 2642355 h 3641292"/>
              <a:gd name="connsiteX13" fmla="*/ 1426169 w 3629128"/>
              <a:gd name="connsiteY13" fmla="*/ 3522643 h 3641292"/>
              <a:gd name="connsiteX14" fmla="*/ 1519886 w 3629128"/>
              <a:gd name="connsiteY14" fmla="*/ 3623442 h 3641292"/>
              <a:gd name="connsiteX15" fmla="*/ 1301645 w 3629128"/>
              <a:gd name="connsiteY15" fmla="*/ 3564925 h 3641292"/>
              <a:gd name="connsiteX16" fmla="*/ 1148608 w 3629128"/>
              <a:gd name="connsiteY16" fmla="*/ 3498953 h 3641292"/>
              <a:gd name="connsiteX17" fmla="*/ 991722 w 3629128"/>
              <a:gd name="connsiteY17" fmla="*/ 2917978 h 3641292"/>
              <a:gd name="connsiteX18" fmla="*/ 2420722 w 3629128"/>
              <a:gd name="connsiteY18" fmla="*/ 1760316 h 3641292"/>
              <a:gd name="connsiteX19" fmla="*/ 2788036 w 3629128"/>
              <a:gd name="connsiteY19" fmla="*/ 495399 h 3641292"/>
              <a:gd name="connsiteX20" fmla="*/ 2433340 w 3629128"/>
              <a:gd name="connsiteY20" fmla="*/ 136077 h 3641292"/>
              <a:gd name="connsiteX21" fmla="*/ 2533728 w 3629128"/>
              <a:gd name="connsiteY21" fmla="*/ 263816 h 3641292"/>
              <a:gd name="connsiteX22" fmla="*/ 2283375 w 3629128"/>
              <a:gd name="connsiteY22" fmla="*/ 1458635 h 3641292"/>
              <a:gd name="connsiteX23" fmla="*/ 1014261 w 3629128"/>
              <a:gd name="connsiteY23" fmla="*/ 2248716 h 3641292"/>
              <a:gd name="connsiteX24" fmla="*/ 922392 w 3629128"/>
              <a:gd name="connsiteY24" fmla="*/ 3403941 h 3641292"/>
              <a:gd name="connsiteX25" fmla="*/ 925705 w 3629128"/>
              <a:gd name="connsiteY25" fmla="*/ 3417308 h 3641292"/>
              <a:gd name="connsiteX26" fmla="*/ 911319 w 3629128"/>
              <a:gd name="connsiteY26" fmla="*/ 3403718 h 3641292"/>
              <a:gd name="connsiteX27" fmla="*/ 191274 w 3629128"/>
              <a:gd name="connsiteY27" fmla="*/ 1018687 h 3641292"/>
              <a:gd name="connsiteX28" fmla="*/ 1191756 w 3629128"/>
              <a:gd name="connsiteY28" fmla="*/ 166724 h 3641292"/>
              <a:gd name="connsiteX29" fmla="*/ 1440144 w 3629128"/>
              <a:gd name="connsiteY29" fmla="*/ 324583 h 3641292"/>
              <a:gd name="connsiteX30" fmla="*/ 777544 w 3629128"/>
              <a:gd name="connsiteY30" fmla="*/ 822020 h 3641292"/>
              <a:gd name="connsiteX31" fmla="*/ 266632 w 3629128"/>
              <a:gd name="connsiteY31" fmla="*/ 2616360 h 3641292"/>
              <a:gd name="connsiteX32" fmla="*/ 340998 w 3629128"/>
              <a:gd name="connsiteY32" fmla="*/ 2751270 h 3641292"/>
              <a:gd name="connsiteX33" fmla="*/ 432438 w 3629128"/>
              <a:gd name="connsiteY33" fmla="*/ 1557389 h 3641292"/>
              <a:gd name="connsiteX34" fmla="*/ 1400425 w 3629128"/>
              <a:gd name="connsiteY34" fmla="*/ 787462 h 3641292"/>
              <a:gd name="connsiteX35" fmla="*/ 1782928 w 3629128"/>
              <a:gd name="connsiteY35" fmla="*/ 266808 h 3641292"/>
              <a:gd name="connsiteX36" fmla="*/ 1577554 w 3629128"/>
              <a:gd name="connsiteY36" fmla="*/ 105064 h 3641292"/>
              <a:gd name="connsiteX37" fmla="*/ 1352098 w 3629128"/>
              <a:gd name="connsiteY37" fmla="*/ 60889 h 3641292"/>
              <a:gd name="connsiteX38" fmla="*/ 1914472 w 3629128"/>
              <a:gd name="connsiteY38" fmla="*/ 38976 h 3641292"/>
              <a:gd name="connsiteX39" fmla="*/ 2093405 w 3629128"/>
              <a:gd name="connsiteY39" fmla="*/ 655749 h 3641292"/>
              <a:gd name="connsiteX40" fmla="*/ 1164824 w 3629128"/>
              <a:gd name="connsiteY40" fmla="*/ 1321029 h 3641292"/>
              <a:gd name="connsiteX41" fmla="*/ 480417 w 3629128"/>
              <a:gd name="connsiteY41" fmla="*/ 1989309 h 3641292"/>
              <a:gd name="connsiteX42" fmla="*/ 682273 w 3629128"/>
              <a:gd name="connsiteY42" fmla="*/ 3160821 h 3641292"/>
              <a:gd name="connsiteX43" fmla="*/ 641428 w 3629128"/>
              <a:gd name="connsiteY43" fmla="*/ 3048781 h 3641292"/>
              <a:gd name="connsiteX44" fmla="*/ 988749 w 3629128"/>
              <a:gd name="connsiteY44" fmla="*/ 1814260 h 3641292"/>
              <a:gd name="connsiteX45" fmla="*/ 2366564 w 3629128"/>
              <a:gd name="connsiteY45" fmla="*/ 843764 h 3641292"/>
              <a:gd name="connsiteX46" fmla="*/ 2031906 w 3629128"/>
              <a:gd name="connsiteY46" fmla="*/ 5632 h 3641292"/>
              <a:gd name="connsiteX47" fmla="*/ 2138991 w 3629128"/>
              <a:gd name="connsiteY47" fmla="*/ 18116 h 3641292"/>
              <a:gd name="connsiteX48" fmla="*/ 3626257 w 3629128"/>
              <a:gd name="connsiteY48" fmla="*/ 1885769 h 3641292"/>
              <a:gd name="connsiteX49" fmla="*/ 2415356 w 3629128"/>
              <a:gd name="connsiteY49" fmla="*/ 3529001 h 3641292"/>
              <a:gd name="connsiteX50" fmla="*/ 2259943 w 3629128"/>
              <a:gd name="connsiteY50" fmla="*/ 3555388 h 3641292"/>
              <a:gd name="connsiteX51" fmla="*/ 2289885 w 3629128"/>
              <a:gd name="connsiteY51" fmla="*/ 3440168 h 3641292"/>
              <a:gd name="connsiteX52" fmla="*/ 2885531 w 3629128"/>
              <a:gd name="connsiteY52" fmla="*/ 2928042 h 3641292"/>
              <a:gd name="connsiteX53" fmla="*/ 3330952 w 3629128"/>
              <a:gd name="connsiteY53" fmla="*/ 981004 h 3641292"/>
              <a:gd name="connsiteX54" fmla="*/ 3282795 w 3629128"/>
              <a:gd name="connsiteY54" fmla="*/ 899806 h 3641292"/>
              <a:gd name="connsiteX55" fmla="*/ 3283000 w 3629128"/>
              <a:gd name="connsiteY55" fmla="*/ 899753 h 364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629128" h="3641292">
                <a:moveTo>
                  <a:pt x="3283000" y="899753"/>
                </a:moveTo>
                <a:cubicBezTo>
                  <a:pt x="3321451" y="1030501"/>
                  <a:pt x="3353419" y="1161544"/>
                  <a:pt x="3365751" y="1297838"/>
                </a:cubicBezTo>
                <a:cubicBezTo>
                  <a:pt x="3415079" y="1845952"/>
                  <a:pt x="3209821" y="2263298"/>
                  <a:pt x="2793840" y="2617307"/>
                </a:cubicBezTo>
                <a:cubicBezTo>
                  <a:pt x="2664878" y="2726990"/>
                  <a:pt x="2523708" y="2817823"/>
                  <a:pt x="2388138" y="2918050"/>
                </a:cubicBezTo>
                <a:cubicBezTo>
                  <a:pt x="2187890" y="3066042"/>
                  <a:pt x="1730993" y="3384805"/>
                  <a:pt x="2090940" y="3617110"/>
                </a:cubicBezTo>
                <a:cubicBezTo>
                  <a:pt x="1993106" y="3623182"/>
                  <a:pt x="1865099" y="3656946"/>
                  <a:pt x="1769445" y="3632550"/>
                </a:cubicBezTo>
                <a:cubicBezTo>
                  <a:pt x="1603441" y="3590276"/>
                  <a:pt x="1553453" y="3418872"/>
                  <a:pt x="1592887" y="3266308"/>
                </a:cubicBezTo>
                <a:cubicBezTo>
                  <a:pt x="1635633" y="3101028"/>
                  <a:pt x="1763685" y="2976548"/>
                  <a:pt x="1890495" y="2870553"/>
                </a:cubicBezTo>
                <a:cubicBezTo>
                  <a:pt x="2321808" y="2509713"/>
                  <a:pt x="2911543" y="2317341"/>
                  <a:pt x="3143661" y="1757976"/>
                </a:cubicBezTo>
                <a:cubicBezTo>
                  <a:pt x="3322282" y="1327360"/>
                  <a:pt x="3246567" y="783390"/>
                  <a:pt x="2901014" y="461591"/>
                </a:cubicBezTo>
                <a:lnTo>
                  <a:pt x="2972515" y="602082"/>
                </a:lnTo>
                <a:cubicBezTo>
                  <a:pt x="3079840" y="841486"/>
                  <a:pt x="3105879" y="1148320"/>
                  <a:pt x="3036353" y="1403343"/>
                </a:cubicBezTo>
                <a:cubicBezTo>
                  <a:pt x="2848196" y="2093625"/>
                  <a:pt x="2119658" y="2235991"/>
                  <a:pt x="1635642" y="2642355"/>
                </a:cubicBezTo>
                <a:cubicBezTo>
                  <a:pt x="1368939" y="2866347"/>
                  <a:pt x="1176201" y="3213221"/>
                  <a:pt x="1426169" y="3522643"/>
                </a:cubicBezTo>
                <a:lnTo>
                  <a:pt x="1519886" y="3623442"/>
                </a:lnTo>
                <a:cubicBezTo>
                  <a:pt x="1447636" y="3602171"/>
                  <a:pt x="1373850" y="3586884"/>
                  <a:pt x="1301645" y="3564925"/>
                </a:cubicBezTo>
                <a:cubicBezTo>
                  <a:pt x="1245986" y="3547959"/>
                  <a:pt x="1194248" y="3536931"/>
                  <a:pt x="1148608" y="3498953"/>
                </a:cubicBezTo>
                <a:cubicBezTo>
                  <a:pt x="990249" y="3367347"/>
                  <a:pt x="946993" y="3111538"/>
                  <a:pt x="991722" y="2917978"/>
                </a:cubicBezTo>
                <a:cubicBezTo>
                  <a:pt x="1134463" y="2299089"/>
                  <a:pt x="1965031" y="2082758"/>
                  <a:pt x="2420722" y="1760316"/>
                </a:cubicBezTo>
                <a:cubicBezTo>
                  <a:pt x="2835846" y="1466601"/>
                  <a:pt x="3035951" y="961162"/>
                  <a:pt x="2788036" y="495399"/>
                </a:cubicBezTo>
                <a:cubicBezTo>
                  <a:pt x="2705847" y="340987"/>
                  <a:pt x="2586850" y="221534"/>
                  <a:pt x="2433340" y="136077"/>
                </a:cubicBezTo>
                <a:lnTo>
                  <a:pt x="2533728" y="263816"/>
                </a:lnTo>
                <a:cubicBezTo>
                  <a:pt x="2814932" y="694361"/>
                  <a:pt x="2696989" y="1158419"/>
                  <a:pt x="2283375" y="1458635"/>
                </a:cubicBezTo>
                <a:cubicBezTo>
                  <a:pt x="1886415" y="1746627"/>
                  <a:pt x="1353160" y="1874518"/>
                  <a:pt x="1014261" y="2248716"/>
                </a:cubicBezTo>
                <a:cubicBezTo>
                  <a:pt x="700498" y="2595134"/>
                  <a:pt x="664431" y="3021357"/>
                  <a:pt x="922392" y="3403941"/>
                </a:cubicBezTo>
                <a:cubicBezTo>
                  <a:pt x="926062" y="3409406"/>
                  <a:pt x="934135" y="3407557"/>
                  <a:pt x="925705" y="3417308"/>
                </a:cubicBezTo>
                <a:cubicBezTo>
                  <a:pt x="921588" y="3411406"/>
                  <a:pt x="917758" y="3407433"/>
                  <a:pt x="911319" y="3403718"/>
                </a:cubicBezTo>
                <a:cubicBezTo>
                  <a:pt x="82037" y="2908182"/>
                  <a:pt x="-239717" y="1899181"/>
                  <a:pt x="191274" y="1018687"/>
                </a:cubicBezTo>
                <a:cubicBezTo>
                  <a:pt x="359545" y="674787"/>
                  <a:pt x="788956" y="199013"/>
                  <a:pt x="1191756" y="166724"/>
                </a:cubicBezTo>
                <a:cubicBezTo>
                  <a:pt x="1285661" y="159267"/>
                  <a:pt x="1508019" y="178225"/>
                  <a:pt x="1440144" y="324583"/>
                </a:cubicBezTo>
                <a:cubicBezTo>
                  <a:pt x="1360715" y="495809"/>
                  <a:pt x="942707" y="705398"/>
                  <a:pt x="777544" y="822020"/>
                </a:cubicBezTo>
                <a:cubicBezTo>
                  <a:pt x="155912" y="1261521"/>
                  <a:pt x="-57936" y="1924131"/>
                  <a:pt x="266632" y="2616360"/>
                </a:cubicBezTo>
                <a:cubicBezTo>
                  <a:pt x="288045" y="2662018"/>
                  <a:pt x="311602" y="2710336"/>
                  <a:pt x="340998" y="2751270"/>
                </a:cubicBezTo>
                <a:cubicBezTo>
                  <a:pt x="200257" y="2366936"/>
                  <a:pt x="209285" y="1914183"/>
                  <a:pt x="432438" y="1557389"/>
                </a:cubicBezTo>
                <a:cubicBezTo>
                  <a:pt x="669110" y="1178966"/>
                  <a:pt x="1043666" y="1015848"/>
                  <a:pt x="1400425" y="787462"/>
                </a:cubicBezTo>
                <a:cubicBezTo>
                  <a:pt x="1560704" y="684762"/>
                  <a:pt x="1869332" y="493961"/>
                  <a:pt x="1782928" y="266808"/>
                </a:cubicBezTo>
                <a:cubicBezTo>
                  <a:pt x="1749603" y="179029"/>
                  <a:pt x="1664280" y="128880"/>
                  <a:pt x="1577554" y="105064"/>
                </a:cubicBezTo>
                <a:lnTo>
                  <a:pt x="1352098" y="60889"/>
                </a:lnTo>
                <a:cubicBezTo>
                  <a:pt x="1522905" y="22411"/>
                  <a:pt x="1748451" y="-42079"/>
                  <a:pt x="1914472" y="38976"/>
                </a:cubicBezTo>
                <a:cubicBezTo>
                  <a:pt x="2150706" y="154222"/>
                  <a:pt x="2206812" y="429605"/>
                  <a:pt x="2093405" y="655749"/>
                </a:cubicBezTo>
                <a:cubicBezTo>
                  <a:pt x="1932554" y="976798"/>
                  <a:pt x="1465398" y="1155714"/>
                  <a:pt x="1164824" y="1321029"/>
                </a:cubicBezTo>
                <a:cubicBezTo>
                  <a:pt x="868707" y="1483808"/>
                  <a:pt x="618434" y="1664768"/>
                  <a:pt x="480417" y="1989309"/>
                </a:cubicBezTo>
                <a:cubicBezTo>
                  <a:pt x="314146" y="2380358"/>
                  <a:pt x="404765" y="2848184"/>
                  <a:pt x="682273" y="3160821"/>
                </a:cubicBezTo>
                <a:lnTo>
                  <a:pt x="641428" y="3048781"/>
                </a:lnTo>
                <a:cubicBezTo>
                  <a:pt x="502295" y="2584669"/>
                  <a:pt x="604897" y="2132014"/>
                  <a:pt x="988749" y="1814260"/>
                </a:cubicBezTo>
                <a:cubicBezTo>
                  <a:pt x="1404935" y="1469887"/>
                  <a:pt x="2120069" y="1350425"/>
                  <a:pt x="2366564" y="843764"/>
                </a:cubicBezTo>
                <a:cubicBezTo>
                  <a:pt x="2526780" y="514419"/>
                  <a:pt x="2352839" y="146685"/>
                  <a:pt x="2031906" y="5632"/>
                </a:cubicBezTo>
                <a:lnTo>
                  <a:pt x="2138991" y="18116"/>
                </a:lnTo>
                <a:cubicBezTo>
                  <a:pt x="3032549" y="180717"/>
                  <a:pt x="3677692" y="976093"/>
                  <a:pt x="3626257" y="1885769"/>
                </a:cubicBezTo>
                <a:cubicBezTo>
                  <a:pt x="3585261" y="2606395"/>
                  <a:pt x="3099665" y="3290445"/>
                  <a:pt x="2415356" y="3529001"/>
                </a:cubicBezTo>
                <a:cubicBezTo>
                  <a:pt x="2381852" y="3540672"/>
                  <a:pt x="2288697" y="3576221"/>
                  <a:pt x="2259943" y="3555388"/>
                </a:cubicBezTo>
                <a:cubicBezTo>
                  <a:pt x="2218295" y="3525358"/>
                  <a:pt x="2268900" y="3466824"/>
                  <a:pt x="2289885" y="3440168"/>
                </a:cubicBezTo>
                <a:cubicBezTo>
                  <a:pt x="2443832" y="3243242"/>
                  <a:pt x="2694998" y="3089223"/>
                  <a:pt x="2885531" y="2928042"/>
                </a:cubicBezTo>
                <a:cubicBezTo>
                  <a:pt x="3478274" y="2426747"/>
                  <a:pt x="3699918" y="1677555"/>
                  <a:pt x="3330952" y="981004"/>
                </a:cubicBezTo>
                <a:cubicBezTo>
                  <a:pt x="3316299" y="953340"/>
                  <a:pt x="3300984" y="925292"/>
                  <a:pt x="3282795" y="899806"/>
                </a:cubicBezTo>
                <a:lnTo>
                  <a:pt x="3283000" y="899753"/>
                </a:lnTo>
                <a:close/>
              </a:path>
            </a:pathLst>
          </a:custGeom>
          <a:solidFill>
            <a:schemeClr val="accent4"/>
          </a:solidFill>
          <a:ln w="3555" cap="flat">
            <a:noFill/>
            <a:prstDash val="solid"/>
            <a:miter/>
          </a:ln>
        </p:spPr>
        <p:txBody>
          <a:bodyPr rtlCol="0" anchor="ctr">
            <a:noAutofit/>
          </a:bodyPr>
          <a:lstStyle/>
          <a:p>
            <a:pPr lvl="0"/>
            <a:endParaRPr lang="en-US">
              <a:solidFill>
                <a:schemeClr val="tx2"/>
              </a:solidFill>
              <a:latin typeface="Univers" panose="020B0503020202020204" pitchFamily="34" charset="0"/>
            </a:endParaRPr>
          </a:p>
        </p:txBody>
      </p:sp>
    </p:spTree>
    <p:extLst>
      <p:ext uri="{BB962C8B-B14F-4D97-AF65-F5344CB8AC3E}">
        <p14:creationId xmlns:p14="http://schemas.microsoft.com/office/powerpoint/2010/main" val="3719902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accent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7BA6D1-0BE5-2A20-1C7D-C124D74E50CC}"/>
              </a:ext>
            </a:extLst>
          </p:cNvPr>
          <p:cNvSpPr/>
          <p:nvPr userDrawn="1"/>
        </p:nvSpPr>
        <p:spPr>
          <a:xfrm>
            <a:off x="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Univers" panose="020B0503020202020204" pitchFamily="34" charset="0"/>
            </a:endParaRPr>
          </a:p>
        </p:txBody>
      </p:sp>
      <p:sp>
        <p:nvSpPr>
          <p:cNvPr id="2" name="Title 1">
            <a:extLst>
              <a:ext uri="{FF2B5EF4-FFF2-40B4-BE49-F238E27FC236}">
                <a16:creationId xmlns:a16="http://schemas.microsoft.com/office/drawing/2014/main" id="{F180FF46-6518-5287-28F8-852249E3A547}"/>
              </a:ext>
            </a:extLst>
          </p:cNvPr>
          <p:cNvSpPr>
            <a:spLocks noGrp="1"/>
          </p:cNvSpPr>
          <p:nvPr>
            <p:ph type="title" hasCustomPrompt="1"/>
          </p:nvPr>
        </p:nvSpPr>
        <p:spPr>
          <a:xfrm>
            <a:off x="343228" y="619125"/>
            <a:ext cx="4727575" cy="790576"/>
          </a:xfrm>
        </p:spPr>
        <p:txBody>
          <a:bodyPr>
            <a:noAutofit/>
          </a:bodyPr>
          <a:lstStyle>
            <a:lvl1pPr>
              <a:defRPr sz="3200">
                <a:solidFill>
                  <a:schemeClr val="tx1"/>
                </a:solidFill>
              </a:defRPr>
            </a:lvl1pPr>
          </a:lstStyle>
          <a:p>
            <a:r>
              <a:rPr lang="en-GB"/>
              <a:t>Title</a:t>
            </a:r>
            <a:endParaRPr lang="en-US"/>
          </a:p>
        </p:txBody>
      </p:sp>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tx1"/>
                </a:solidFill>
              </a:defRPr>
            </a:lvl1pPr>
          </a:lstStyle>
          <a:p>
            <a:r>
              <a:rPr lang="en-US">
                <a:solidFill>
                  <a:schemeClr val="tx1"/>
                </a:solidFill>
              </a:rPr>
              <a:t>Skills Investment Proposition</a:t>
            </a:r>
          </a:p>
        </p:txBody>
      </p:sp>
      <p:sp>
        <p:nvSpPr>
          <p:cNvPr id="9" name="Text Placeholder 6">
            <a:extLst>
              <a:ext uri="{FF2B5EF4-FFF2-40B4-BE49-F238E27FC236}">
                <a16:creationId xmlns:a16="http://schemas.microsoft.com/office/drawing/2014/main" id="{0AF9E21F-42CF-2EC6-4B7A-81449D71DE0F}"/>
              </a:ext>
            </a:extLst>
          </p:cNvPr>
          <p:cNvSpPr>
            <a:spLocks noGrp="1"/>
          </p:cNvSpPr>
          <p:nvPr>
            <p:ph type="body" sz="quarter" idx="12"/>
          </p:nvPr>
        </p:nvSpPr>
        <p:spPr>
          <a:xfrm>
            <a:off x="342900" y="1800225"/>
            <a:ext cx="4727575" cy="4238625"/>
          </a:xfrm>
        </p:spPr>
        <p:txBody>
          <a:bodyPr>
            <a:noAutofit/>
          </a:bodyPr>
          <a:lstStyle/>
          <a:p>
            <a:pPr lvl="0"/>
            <a:endParaRPr lang="en-GB"/>
          </a:p>
        </p:txBody>
      </p:sp>
      <p:sp>
        <p:nvSpPr>
          <p:cNvPr id="10" name="Text Placeholder 6">
            <a:extLst>
              <a:ext uri="{FF2B5EF4-FFF2-40B4-BE49-F238E27FC236}">
                <a16:creationId xmlns:a16="http://schemas.microsoft.com/office/drawing/2014/main" id="{254D4049-46A9-62EF-2FB3-CAF43E1D3E65}"/>
              </a:ext>
            </a:extLst>
          </p:cNvPr>
          <p:cNvSpPr>
            <a:spLocks noGrp="1"/>
          </p:cNvSpPr>
          <p:nvPr>
            <p:ph type="body" sz="quarter" idx="13"/>
          </p:nvPr>
        </p:nvSpPr>
        <p:spPr>
          <a:xfrm>
            <a:off x="6549657" y="619125"/>
            <a:ext cx="4619914" cy="4238625"/>
          </a:xfrm>
        </p:spPr>
        <p:txBody>
          <a:bodyPr>
            <a:noAutofit/>
          </a:bodyPr>
          <a:lstStyle/>
          <a:p>
            <a:pPr lvl="0"/>
            <a:endParaRPr lang="en-GB"/>
          </a:p>
        </p:txBody>
      </p:sp>
      <p:sp>
        <p:nvSpPr>
          <p:cNvPr id="5" name="Freeform 4">
            <a:extLst>
              <a:ext uri="{FF2B5EF4-FFF2-40B4-BE49-F238E27FC236}">
                <a16:creationId xmlns:a16="http://schemas.microsoft.com/office/drawing/2014/main" id="{00D47AA0-9002-3526-77C8-BF84ED366806}"/>
              </a:ext>
            </a:extLst>
          </p:cNvPr>
          <p:cNvSpPr/>
          <p:nvPr userDrawn="1"/>
        </p:nvSpPr>
        <p:spPr>
          <a:xfrm>
            <a:off x="11519643" y="6358806"/>
            <a:ext cx="329457" cy="325127"/>
          </a:xfrm>
          <a:custGeom>
            <a:avLst/>
            <a:gdLst>
              <a:gd name="connsiteX0" fmla="*/ 3283000 w 3629128"/>
              <a:gd name="connsiteY0" fmla="*/ 899753 h 3641292"/>
              <a:gd name="connsiteX1" fmla="*/ 3365751 w 3629128"/>
              <a:gd name="connsiteY1" fmla="*/ 1297838 h 3641292"/>
              <a:gd name="connsiteX2" fmla="*/ 2793840 w 3629128"/>
              <a:gd name="connsiteY2" fmla="*/ 2617307 h 3641292"/>
              <a:gd name="connsiteX3" fmla="*/ 2388138 w 3629128"/>
              <a:gd name="connsiteY3" fmla="*/ 2918050 h 3641292"/>
              <a:gd name="connsiteX4" fmla="*/ 2090940 w 3629128"/>
              <a:gd name="connsiteY4" fmla="*/ 3617110 h 3641292"/>
              <a:gd name="connsiteX5" fmla="*/ 1769445 w 3629128"/>
              <a:gd name="connsiteY5" fmla="*/ 3632550 h 3641292"/>
              <a:gd name="connsiteX6" fmla="*/ 1592887 w 3629128"/>
              <a:gd name="connsiteY6" fmla="*/ 3266308 h 3641292"/>
              <a:gd name="connsiteX7" fmla="*/ 1890495 w 3629128"/>
              <a:gd name="connsiteY7" fmla="*/ 2870553 h 3641292"/>
              <a:gd name="connsiteX8" fmla="*/ 3143661 w 3629128"/>
              <a:gd name="connsiteY8" fmla="*/ 1757976 h 3641292"/>
              <a:gd name="connsiteX9" fmla="*/ 2901014 w 3629128"/>
              <a:gd name="connsiteY9" fmla="*/ 461591 h 3641292"/>
              <a:gd name="connsiteX10" fmla="*/ 2972515 w 3629128"/>
              <a:gd name="connsiteY10" fmla="*/ 602082 h 3641292"/>
              <a:gd name="connsiteX11" fmla="*/ 3036353 w 3629128"/>
              <a:gd name="connsiteY11" fmla="*/ 1403343 h 3641292"/>
              <a:gd name="connsiteX12" fmla="*/ 1635642 w 3629128"/>
              <a:gd name="connsiteY12" fmla="*/ 2642355 h 3641292"/>
              <a:gd name="connsiteX13" fmla="*/ 1426169 w 3629128"/>
              <a:gd name="connsiteY13" fmla="*/ 3522643 h 3641292"/>
              <a:gd name="connsiteX14" fmla="*/ 1519886 w 3629128"/>
              <a:gd name="connsiteY14" fmla="*/ 3623442 h 3641292"/>
              <a:gd name="connsiteX15" fmla="*/ 1301645 w 3629128"/>
              <a:gd name="connsiteY15" fmla="*/ 3564925 h 3641292"/>
              <a:gd name="connsiteX16" fmla="*/ 1148608 w 3629128"/>
              <a:gd name="connsiteY16" fmla="*/ 3498953 h 3641292"/>
              <a:gd name="connsiteX17" fmla="*/ 991722 w 3629128"/>
              <a:gd name="connsiteY17" fmla="*/ 2917978 h 3641292"/>
              <a:gd name="connsiteX18" fmla="*/ 2420722 w 3629128"/>
              <a:gd name="connsiteY18" fmla="*/ 1760316 h 3641292"/>
              <a:gd name="connsiteX19" fmla="*/ 2788036 w 3629128"/>
              <a:gd name="connsiteY19" fmla="*/ 495399 h 3641292"/>
              <a:gd name="connsiteX20" fmla="*/ 2433340 w 3629128"/>
              <a:gd name="connsiteY20" fmla="*/ 136077 h 3641292"/>
              <a:gd name="connsiteX21" fmla="*/ 2533728 w 3629128"/>
              <a:gd name="connsiteY21" fmla="*/ 263816 h 3641292"/>
              <a:gd name="connsiteX22" fmla="*/ 2283375 w 3629128"/>
              <a:gd name="connsiteY22" fmla="*/ 1458635 h 3641292"/>
              <a:gd name="connsiteX23" fmla="*/ 1014261 w 3629128"/>
              <a:gd name="connsiteY23" fmla="*/ 2248716 h 3641292"/>
              <a:gd name="connsiteX24" fmla="*/ 922392 w 3629128"/>
              <a:gd name="connsiteY24" fmla="*/ 3403941 h 3641292"/>
              <a:gd name="connsiteX25" fmla="*/ 925705 w 3629128"/>
              <a:gd name="connsiteY25" fmla="*/ 3417308 h 3641292"/>
              <a:gd name="connsiteX26" fmla="*/ 911319 w 3629128"/>
              <a:gd name="connsiteY26" fmla="*/ 3403718 h 3641292"/>
              <a:gd name="connsiteX27" fmla="*/ 191274 w 3629128"/>
              <a:gd name="connsiteY27" fmla="*/ 1018687 h 3641292"/>
              <a:gd name="connsiteX28" fmla="*/ 1191756 w 3629128"/>
              <a:gd name="connsiteY28" fmla="*/ 166724 h 3641292"/>
              <a:gd name="connsiteX29" fmla="*/ 1440144 w 3629128"/>
              <a:gd name="connsiteY29" fmla="*/ 324583 h 3641292"/>
              <a:gd name="connsiteX30" fmla="*/ 777544 w 3629128"/>
              <a:gd name="connsiteY30" fmla="*/ 822020 h 3641292"/>
              <a:gd name="connsiteX31" fmla="*/ 266632 w 3629128"/>
              <a:gd name="connsiteY31" fmla="*/ 2616360 h 3641292"/>
              <a:gd name="connsiteX32" fmla="*/ 340998 w 3629128"/>
              <a:gd name="connsiteY32" fmla="*/ 2751270 h 3641292"/>
              <a:gd name="connsiteX33" fmla="*/ 432438 w 3629128"/>
              <a:gd name="connsiteY33" fmla="*/ 1557389 h 3641292"/>
              <a:gd name="connsiteX34" fmla="*/ 1400425 w 3629128"/>
              <a:gd name="connsiteY34" fmla="*/ 787462 h 3641292"/>
              <a:gd name="connsiteX35" fmla="*/ 1782928 w 3629128"/>
              <a:gd name="connsiteY35" fmla="*/ 266808 h 3641292"/>
              <a:gd name="connsiteX36" fmla="*/ 1577554 w 3629128"/>
              <a:gd name="connsiteY36" fmla="*/ 105064 h 3641292"/>
              <a:gd name="connsiteX37" fmla="*/ 1352098 w 3629128"/>
              <a:gd name="connsiteY37" fmla="*/ 60889 h 3641292"/>
              <a:gd name="connsiteX38" fmla="*/ 1914472 w 3629128"/>
              <a:gd name="connsiteY38" fmla="*/ 38976 h 3641292"/>
              <a:gd name="connsiteX39" fmla="*/ 2093405 w 3629128"/>
              <a:gd name="connsiteY39" fmla="*/ 655749 h 3641292"/>
              <a:gd name="connsiteX40" fmla="*/ 1164824 w 3629128"/>
              <a:gd name="connsiteY40" fmla="*/ 1321029 h 3641292"/>
              <a:gd name="connsiteX41" fmla="*/ 480417 w 3629128"/>
              <a:gd name="connsiteY41" fmla="*/ 1989309 h 3641292"/>
              <a:gd name="connsiteX42" fmla="*/ 682273 w 3629128"/>
              <a:gd name="connsiteY42" fmla="*/ 3160821 h 3641292"/>
              <a:gd name="connsiteX43" fmla="*/ 641428 w 3629128"/>
              <a:gd name="connsiteY43" fmla="*/ 3048781 h 3641292"/>
              <a:gd name="connsiteX44" fmla="*/ 988749 w 3629128"/>
              <a:gd name="connsiteY44" fmla="*/ 1814260 h 3641292"/>
              <a:gd name="connsiteX45" fmla="*/ 2366564 w 3629128"/>
              <a:gd name="connsiteY45" fmla="*/ 843764 h 3641292"/>
              <a:gd name="connsiteX46" fmla="*/ 2031906 w 3629128"/>
              <a:gd name="connsiteY46" fmla="*/ 5632 h 3641292"/>
              <a:gd name="connsiteX47" fmla="*/ 2138991 w 3629128"/>
              <a:gd name="connsiteY47" fmla="*/ 18116 h 3641292"/>
              <a:gd name="connsiteX48" fmla="*/ 3626257 w 3629128"/>
              <a:gd name="connsiteY48" fmla="*/ 1885769 h 3641292"/>
              <a:gd name="connsiteX49" fmla="*/ 2415356 w 3629128"/>
              <a:gd name="connsiteY49" fmla="*/ 3529001 h 3641292"/>
              <a:gd name="connsiteX50" fmla="*/ 2259943 w 3629128"/>
              <a:gd name="connsiteY50" fmla="*/ 3555388 h 3641292"/>
              <a:gd name="connsiteX51" fmla="*/ 2289885 w 3629128"/>
              <a:gd name="connsiteY51" fmla="*/ 3440168 h 3641292"/>
              <a:gd name="connsiteX52" fmla="*/ 2885531 w 3629128"/>
              <a:gd name="connsiteY52" fmla="*/ 2928042 h 3641292"/>
              <a:gd name="connsiteX53" fmla="*/ 3330952 w 3629128"/>
              <a:gd name="connsiteY53" fmla="*/ 981004 h 3641292"/>
              <a:gd name="connsiteX54" fmla="*/ 3282795 w 3629128"/>
              <a:gd name="connsiteY54" fmla="*/ 899806 h 3641292"/>
              <a:gd name="connsiteX55" fmla="*/ 3283000 w 3629128"/>
              <a:gd name="connsiteY55" fmla="*/ 899753 h 364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629128" h="3641292">
                <a:moveTo>
                  <a:pt x="3283000" y="899753"/>
                </a:moveTo>
                <a:cubicBezTo>
                  <a:pt x="3321451" y="1030501"/>
                  <a:pt x="3353419" y="1161544"/>
                  <a:pt x="3365751" y="1297838"/>
                </a:cubicBezTo>
                <a:cubicBezTo>
                  <a:pt x="3415079" y="1845952"/>
                  <a:pt x="3209821" y="2263298"/>
                  <a:pt x="2793840" y="2617307"/>
                </a:cubicBezTo>
                <a:cubicBezTo>
                  <a:pt x="2664878" y="2726990"/>
                  <a:pt x="2523708" y="2817823"/>
                  <a:pt x="2388138" y="2918050"/>
                </a:cubicBezTo>
                <a:cubicBezTo>
                  <a:pt x="2187890" y="3066042"/>
                  <a:pt x="1730993" y="3384805"/>
                  <a:pt x="2090940" y="3617110"/>
                </a:cubicBezTo>
                <a:cubicBezTo>
                  <a:pt x="1993106" y="3623182"/>
                  <a:pt x="1865099" y="3656946"/>
                  <a:pt x="1769445" y="3632550"/>
                </a:cubicBezTo>
                <a:cubicBezTo>
                  <a:pt x="1603441" y="3590276"/>
                  <a:pt x="1553453" y="3418872"/>
                  <a:pt x="1592887" y="3266308"/>
                </a:cubicBezTo>
                <a:cubicBezTo>
                  <a:pt x="1635633" y="3101028"/>
                  <a:pt x="1763685" y="2976548"/>
                  <a:pt x="1890495" y="2870553"/>
                </a:cubicBezTo>
                <a:cubicBezTo>
                  <a:pt x="2321808" y="2509713"/>
                  <a:pt x="2911543" y="2317341"/>
                  <a:pt x="3143661" y="1757976"/>
                </a:cubicBezTo>
                <a:cubicBezTo>
                  <a:pt x="3322282" y="1327360"/>
                  <a:pt x="3246567" y="783390"/>
                  <a:pt x="2901014" y="461591"/>
                </a:cubicBezTo>
                <a:lnTo>
                  <a:pt x="2972515" y="602082"/>
                </a:lnTo>
                <a:cubicBezTo>
                  <a:pt x="3079840" y="841486"/>
                  <a:pt x="3105879" y="1148320"/>
                  <a:pt x="3036353" y="1403343"/>
                </a:cubicBezTo>
                <a:cubicBezTo>
                  <a:pt x="2848196" y="2093625"/>
                  <a:pt x="2119658" y="2235991"/>
                  <a:pt x="1635642" y="2642355"/>
                </a:cubicBezTo>
                <a:cubicBezTo>
                  <a:pt x="1368939" y="2866347"/>
                  <a:pt x="1176201" y="3213221"/>
                  <a:pt x="1426169" y="3522643"/>
                </a:cubicBezTo>
                <a:lnTo>
                  <a:pt x="1519886" y="3623442"/>
                </a:lnTo>
                <a:cubicBezTo>
                  <a:pt x="1447636" y="3602171"/>
                  <a:pt x="1373850" y="3586884"/>
                  <a:pt x="1301645" y="3564925"/>
                </a:cubicBezTo>
                <a:cubicBezTo>
                  <a:pt x="1245986" y="3547959"/>
                  <a:pt x="1194248" y="3536931"/>
                  <a:pt x="1148608" y="3498953"/>
                </a:cubicBezTo>
                <a:cubicBezTo>
                  <a:pt x="990249" y="3367347"/>
                  <a:pt x="946993" y="3111538"/>
                  <a:pt x="991722" y="2917978"/>
                </a:cubicBezTo>
                <a:cubicBezTo>
                  <a:pt x="1134463" y="2299089"/>
                  <a:pt x="1965031" y="2082758"/>
                  <a:pt x="2420722" y="1760316"/>
                </a:cubicBezTo>
                <a:cubicBezTo>
                  <a:pt x="2835846" y="1466601"/>
                  <a:pt x="3035951" y="961162"/>
                  <a:pt x="2788036" y="495399"/>
                </a:cubicBezTo>
                <a:cubicBezTo>
                  <a:pt x="2705847" y="340987"/>
                  <a:pt x="2586850" y="221534"/>
                  <a:pt x="2433340" y="136077"/>
                </a:cubicBezTo>
                <a:lnTo>
                  <a:pt x="2533728" y="263816"/>
                </a:lnTo>
                <a:cubicBezTo>
                  <a:pt x="2814932" y="694361"/>
                  <a:pt x="2696989" y="1158419"/>
                  <a:pt x="2283375" y="1458635"/>
                </a:cubicBezTo>
                <a:cubicBezTo>
                  <a:pt x="1886415" y="1746627"/>
                  <a:pt x="1353160" y="1874518"/>
                  <a:pt x="1014261" y="2248716"/>
                </a:cubicBezTo>
                <a:cubicBezTo>
                  <a:pt x="700498" y="2595134"/>
                  <a:pt x="664431" y="3021357"/>
                  <a:pt x="922392" y="3403941"/>
                </a:cubicBezTo>
                <a:cubicBezTo>
                  <a:pt x="926062" y="3409406"/>
                  <a:pt x="934135" y="3407557"/>
                  <a:pt x="925705" y="3417308"/>
                </a:cubicBezTo>
                <a:cubicBezTo>
                  <a:pt x="921588" y="3411406"/>
                  <a:pt x="917758" y="3407433"/>
                  <a:pt x="911319" y="3403718"/>
                </a:cubicBezTo>
                <a:cubicBezTo>
                  <a:pt x="82037" y="2908182"/>
                  <a:pt x="-239717" y="1899181"/>
                  <a:pt x="191274" y="1018687"/>
                </a:cubicBezTo>
                <a:cubicBezTo>
                  <a:pt x="359545" y="674787"/>
                  <a:pt x="788956" y="199013"/>
                  <a:pt x="1191756" y="166724"/>
                </a:cubicBezTo>
                <a:cubicBezTo>
                  <a:pt x="1285661" y="159267"/>
                  <a:pt x="1508019" y="178225"/>
                  <a:pt x="1440144" y="324583"/>
                </a:cubicBezTo>
                <a:cubicBezTo>
                  <a:pt x="1360715" y="495809"/>
                  <a:pt x="942707" y="705398"/>
                  <a:pt x="777544" y="822020"/>
                </a:cubicBezTo>
                <a:cubicBezTo>
                  <a:pt x="155912" y="1261521"/>
                  <a:pt x="-57936" y="1924131"/>
                  <a:pt x="266632" y="2616360"/>
                </a:cubicBezTo>
                <a:cubicBezTo>
                  <a:pt x="288045" y="2662018"/>
                  <a:pt x="311602" y="2710336"/>
                  <a:pt x="340998" y="2751270"/>
                </a:cubicBezTo>
                <a:cubicBezTo>
                  <a:pt x="200257" y="2366936"/>
                  <a:pt x="209285" y="1914183"/>
                  <a:pt x="432438" y="1557389"/>
                </a:cubicBezTo>
                <a:cubicBezTo>
                  <a:pt x="669110" y="1178966"/>
                  <a:pt x="1043666" y="1015848"/>
                  <a:pt x="1400425" y="787462"/>
                </a:cubicBezTo>
                <a:cubicBezTo>
                  <a:pt x="1560704" y="684762"/>
                  <a:pt x="1869332" y="493961"/>
                  <a:pt x="1782928" y="266808"/>
                </a:cubicBezTo>
                <a:cubicBezTo>
                  <a:pt x="1749603" y="179029"/>
                  <a:pt x="1664280" y="128880"/>
                  <a:pt x="1577554" y="105064"/>
                </a:cubicBezTo>
                <a:lnTo>
                  <a:pt x="1352098" y="60889"/>
                </a:lnTo>
                <a:cubicBezTo>
                  <a:pt x="1522905" y="22411"/>
                  <a:pt x="1748451" y="-42079"/>
                  <a:pt x="1914472" y="38976"/>
                </a:cubicBezTo>
                <a:cubicBezTo>
                  <a:pt x="2150706" y="154222"/>
                  <a:pt x="2206812" y="429605"/>
                  <a:pt x="2093405" y="655749"/>
                </a:cubicBezTo>
                <a:cubicBezTo>
                  <a:pt x="1932554" y="976798"/>
                  <a:pt x="1465398" y="1155714"/>
                  <a:pt x="1164824" y="1321029"/>
                </a:cubicBezTo>
                <a:cubicBezTo>
                  <a:pt x="868707" y="1483808"/>
                  <a:pt x="618434" y="1664768"/>
                  <a:pt x="480417" y="1989309"/>
                </a:cubicBezTo>
                <a:cubicBezTo>
                  <a:pt x="314146" y="2380358"/>
                  <a:pt x="404765" y="2848184"/>
                  <a:pt x="682273" y="3160821"/>
                </a:cubicBezTo>
                <a:lnTo>
                  <a:pt x="641428" y="3048781"/>
                </a:lnTo>
                <a:cubicBezTo>
                  <a:pt x="502295" y="2584669"/>
                  <a:pt x="604897" y="2132014"/>
                  <a:pt x="988749" y="1814260"/>
                </a:cubicBezTo>
                <a:cubicBezTo>
                  <a:pt x="1404935" y="1469887"/>
                  <a:pt x="2120069" y="1350425"/>
                  <a:pt x="2366564" y="843764"/>
                </a:cubicBezTo>
                <a:cubicBezTo>
                  <a:pt x="2526780" y="514419"/>
                  <a:pt x="2352839" y="146685"/>
                  <a:pt x="2031906" y="5632"/>
                </a:cubicBezTo>
                <a:lnTo>
                  <a:pt x="2138991" y="18116"/>
                </a:lnTo>
                <a:cubicBezTo>
                  <a:pt x="3032549" y="180717"/>
                  <a:pt x="3677692" y="976093"/>
                  <a:pt x="3626257" y="1885769"/>
                </a:cubicBezTo>
                <a:cubicBezTo>
                  <a:pt x="3585261" y="2606395"/>
                  <a:pt x="3099665" y="3290445"/>
                  <a:pt x="2415356" y="3529001"/>
                </a:cubicBezTo>
                <a:cubicBezTo>
                  <a:pt x="2381852" y="3540672"/>
                  <a:pt x="2288697" y="3576221"/>
                  <a:pt x="2259943" y="3555388"/>
                </a:cubicBezTo>
                <a:cubicBezTo>
                  <a:pt x="2218295" y="3525358"/>
                  <a:pt x="2268900" y="3466824"/>
                  <a:pt x="2289885" y="3440168"/>
                </a:cubicBezTo>
                <a:cubicBezTo>
                  <a:pt x="2443832" y="3243242"/>
                  <a:pt x="2694998" y="3089223"/>
                  <a:pt x="2885531" y="2928042"/>
                </a:cubicBezTo>
                <a:cubicBezTo>
                  <a:pt x="3478274" y="2426747"/>
                  <a:pt x="3699918" y="1677555"/>
                  <a:pt x="3330952" y="981004"/>
                </a:cubicBezTo>
                <a:cubicBezTo>
                  <a:pt x="3316299" y="953340"/>
                  <a:pt x="3300984" y="925292"/>
                  <a:pt x="3282795" y="899806"/>
                </a:cubicBezTo>
                <a:lnTo>
                  <a:pt x="3283000" y="899753"/>
                </a:lnTo>
                <a:close/>
              </a:path>
            </a:pathLst>
          </a:custGeom>
          <a:solidFill>
            <a:schemeClr val="tx2"/>
          </a:solidFill>
          <a:ln w="3555" cap="flat">
            <a:noFill/>
            <a:prstDash val="solid"/>
            <a:miter/>
          </a:ln>
        </p:spPr>
        <p:txBody>
          <a:bodyPr rtlCol="0" anchor="ctr">
            <a:noAutofit/>
          </a:bodyPr>
          <a:lstStyle/>
          <a:p>
            <a:pPr lvl="0"/>
            <a:endParaRPr lang="en-US">
              <a:solidFill>
                <a:schemeClr val="tx2"/>
              </a:solidFill>
              <a:latin typeface="Univers" panose="020B0503020202020204" pitchFamily="34" charset="0"/>
            </a:endParaRPr>
          </a:p>
        </p:txBody>
      </p:sp>
    </p:spTree>
    <p:extLst>
      <p:ext uri="{BB962C8B-B14F-4D97-AF65-F5344CB8AC3E}">
        <p14:creationId xmlns:p14="http://schemas.microsoft.com/office/powerpoint/2010/main" val="1607239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Custom Layout">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tx2"/>
                </a:solidFill>
              </a:defRPr>
            </a:lvl1pPr>
          </a:lstStyle>
          <a:p>
            <a:r>
              <a:rPr lang="en-US">
                <a:solidFill>
                  <a:schemeClr val="tx2"/>
                </a:solidFill>
              </a:rPr>
              <a:t>Skills Investment Proposition</a:t>
            </a:r>
          </a:p>
        </p:txBody>
      </p:sp>
      <p:sp>
        <p:nvSpPr>
          <p:cNvPr id="10" name="Rounded Rectangle 9">
            <a:extLst>
              <a:ext uri="{FF2B5EF4-FFF2-40B4-BE49-F238E27FC236}">
                <a16:creationId xmlns:a16="http://schemas.microsoft.com/office/drawing/2014/main" id="{04D330C5-3BA4-4677-36CE-6386EC7E69CC}"/>
              </a:ext>
            </a:extLst>
          </p:cNvPr>
          <p:cNvSpPr/>
          <p:nvPr userDrawn="1"/>
        </p:nvSpPr>
        <p:spPr>
          <a:xfrm>
            <a:off x="342900" y="1597152"/>
            <a:ext cx="5600700" cy="4432172"/>
          </a:xfrm>
          <a:prstGeom prst="roundRect">
            <a:avLst>
              <a:gd name="adj" fmla="val 234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Univers" panose="020B0503020202020204" pitchFamily="34" charset="0"/>
            </a:endParaRPr>
          </a:p>
        </p:txBody>
      </p:sp>
      <p:sp>
        <p:nvSpPr>
          <p:cNvPr id="11" name="Rounded Rectangle 10">
            <a:extLst>
              <a:ext uri="{FF2B5EF4-FFF2-40B4-BE49-F238E27FC236}">
                <a16:creationId xmlns:a16="http://schemas.microsoft.com/office/drawing/2014/main" id="{60F0ED10-FC25-3717-B1F2-4FEA33CFF5D4}"/>
              </a:ext>
            </a:extLst>
          </p:cNvPr>
          <p:cNvSpPr/>
          <p:nvPr userDrawn="1"/>
        </p:nvSpPr>
        <p:spPr>
          <a:xfrm>
            <a:off x="6248402" y="1597152"/>
            <a:ext cx="5602720" cy="4432172"/>
          </a:xfrm>
          <a:prstGeom prst="roundRect">
            <a:avLst>
              <a:gd name="adj" fmla="val 234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Univers" panose="020B0503020202020204" pitchFamily="34" charset="0"/>
            </a:endParaRPr>
          </a:p>
        </p:txBody>
      </p:sp>
      <p:sp>
        <p:nvSpPr>
          <p:cNvPr id="12" name="Text Placeholder 6">
            <a:extLst>
              <a:ext uri="{FF2B5EF4-FFF2-40B4-BE49-F238E27FC236}">
                <a16:creationId xmlns:a16="http://schemas.microsoft.com/office/drawing/2014/main" id="{402444A5-6D03-B13D-2AE3-0704C4DD4F3B}"/>
              </a:ext>
            </a:extLst>
          </p:cNvPr>
          <p:cNvSpPr>
            <a:spLocks noGrp="1"/>
          </p:cNvSpPr>
          <p:nvPr>
            <p:ph type="body" sz="quarter" idx="13"/>
          </p:nvPr>
        </p:nvSpPr>
        <p:spPr>
          <a:xfrm>
            <a:off x="681460" y="1847088"/>
            <a:ext cx="4923581" cy="3960971"/>
          </a:xfrm>
        </p:spPr>
        <p:txBody>
          <a:bodyPr>
            <a:noAutofit/>
          </a:bodyPr>
          <a:lstStyle/>
          <a:p>
            <a:pPr lvl="0"/>
            <a:endParaRPr lang="en-GB"/>
          </a:p>
        </p:txBody>
      </p:sp>
      <p:sp>
        <p:nvSpPr>
          <p:cNvPr id="13" name="Text Placeholder 6">
            <a:extLst>
              <a:ext uri="{FF2B5EF4-FFF2-40B4-BE49-F238E27FC236}">
                <a16:creationId xmlns:a16="http://schemas.microsoft.com/office/drawing/2014/main" id="{24E28BDF-BF41-BF8E-F7B5-6BCE4D45BE2B}"/>
              </a:ext>
            </a:extLst>
          </p:cNvPr>
          <p:cNvSpPr>
            <a:spLocks noGrp="1"/>
          </p:cNvSpPr>
          <p:nvPr>
            <p:ph type="body" sz="quarter" idx="14"/>
          </p:nvPr>
        </p:nvSpPr>
        <p:spPr>
          <a:xfrm>
            <a:off x="6587972" y="1847088"/>
            <a:ext cx="4923581" cy="3960971"/>
          </a:xfrm>
        </p:spPr>
        <p:txBody>
          <a:bodyPr>
            <a:noAutofit/>
          </a:bodyPr>
          <a:lstStyle/>
          <a:p>
            <a:pPr lvl="0"/>
            <a:endParaRPr lang="en-GB"/>
          </a:p>
        </p:txBody>
      </p:sp>
      <p:sp>
        <p:nvSpPr>
          <p:cNvPr id="6" name="Title 1">
            <a:extLst>
              <a:ext uri="{FF2B5EF4-FFF2-40B4-BE49-F238E27FC236}">
                <a16:creationId xmlns:a16="http://schemas.microsoft.com/office/drawing/2014/main" id="{261C1573-C09F-4084-BF1C-DF7C741DE9DE}"/>
              </a:ext>
            </a:extLst>
          </p:cNvPr>
          <p:cNvSpPr>
            <a:spLocks noGrp="1"/>
          </p:cNvSpPr>
          <p:nvPr>
            <p:ph type="title" hasCustomPrompt="1"/>
          </p:nvPr>
        </p:nvSpPr>
        <p:spPr>
          <a:xfrm>
            <a:off x="343228" y="619125"/>
            <a:ext cx="11505872" cy="790576"/>
          </a:xfrm>
        </p:spPr>
        <p:txBody>
          <a:bodyPr>
            <a:noAutofit/>
          </a:bodyPr>
          <a:lstStyle>
            <a:lvl1pPr>
              <a:defRPr sz="3200">
                <a:solidFill>
                  <a:schemeClr val="tx1"/>
                </a:solidFill>
              </a:defRPr>
            </a:lvl1pPr>
          </a:lstStyle>
          <a:p>
            <a:r>
              <a:rPr lang="en-GB"/>
              <a:t>Title</a:t>
            </a:r>
            <a:endParaRPr lang="en-US"/>
          </a:p>
        </p:txBody>
      </p:sp>
      <p:sp>
        <p:nvSpPr>
          <p:cNvPr id="2" name="Freeform 1">
            <a:extLst>
              <a:ext uri="{FF2B5EF4-FFF2-40B4-BE49-F238E27FC236}">
                <a16:creationId xmlns:a16="http://schemas.microsoft.com/office/drawing/2014/main" id="{C2051B52-7822-2F0E-8F63-CC0AE9D867CB}"/>
              </a:ext>
            </a:extLst>
          </p:cNvPr>
          <p:cNvSpPr/>
          <p:nvPr userDrawn="1"/>
        </p:nvSpPr>
        <p:spPr>
          <a:xfrm>
            <a:off x="11519643" y="6358806"/>
            <a:ext cx="329457" cy="325127"/>
          </a:xfrm>
          <a:custGeom>
            <a:avLst/>
            <a:gdLst>
              <a:gd name="connsiteX0" fmla="*/ 3283000 w 3629128"/>
              <a:gd name="connsiteY0" fmla="*/ 899753 h 3641292"/>
              <a:gd name="connsiteX1" fmla="*/ 3365751 w 3629128"/>
              <a:gd name="connsiteY1" fmla="*/ 1297838 h 3641292"/>
              <a:gd name="connsiteX2" fmla="*/ 2793840 w 3629128"/>
              <a:gd name="connsiteY2" fmla="*/ 2617307 h 3641292"/>
              <a:gd name="connsiteX3" fmla="*/ 2388138 w 3629128"/>
              <a:gd name="connsiteY3" fmla="*/ 2918050 h 3641292"/>
              <a:gd name="connsiteX4" fmla="*/ 2090940 w 3629128"/>
              <a:gd name="connsiteY4" fmla="*/ 3617110 h 3641292"/>
              <a:gd name="connsiteX5" fmla="*/ 1769445 w 3629128"/>
              <a:gd name="connsiteY5" fmla="*/ 3632550 h 3641292"/>
              <a:gd name="connsiteX6" fmla="*/ 1592887 w 3629128"/>
              <a:gd name="connsiteY6" fmla="*/ 3266308 h 3641292"/>
              <a:gd name="connsiteX7" fmla="*/ 1890495 w 3629128"/>
              <a:gd name="connsiteY7" fmla="*/ 2870553 h 3641292"/>
              <a:gd name="connsiteX8" fmla="*/ 3143661 w 3629128"/>
              <a:gd name="connsiteY8" fmla="*/ 1757976 h 3641292"/>
              <a:gd name="connsiteX9" fmla="*/ 2901014 w 3629128"/>
              <a:gd name="connsiteY9" fmla="*/ 461591 h 3641292"/>
              <a:gd name="connsiteX10" fmla="*/ 2972515 w 3629128"/>
              <a:gd name="connsiteY10" fmla="*/ 602082 h 3641292"/>
              <a:gd name="connsiteX11" fmla="*/ 3036353 w 3629128"/>
              <a:gd name="connsiteY11" fmla="*/ 1403343 h 3641292"/>
              <a:gd name="connsiteX12" fmla="*/ 1635642 w 3629128"/>
              <a:gd name="connsiteY12" fmla="*/ 2642355 h 3641292"/>
              <a:gd name="connsiteX13" fmla="*/ 1426169 w 3629128"/>
              <a:gd name="connsiteY13" fmla="*/ 3522643 h 3641292"/>
              <a:gd name="connsiteX14" fmla="*/ 1519886 w 3629128"/>
              <a:gd name="connsiteY14" fmla="*/ 3623442 h 3641292"/>
              <a:gd name="connsiteX15" fmla="*/ 1301645 w 3629128"/>
              <a:gd name="connsiteY15" fmla="*/ 3564925 h 3641292"/>
              <a:gd name="connsiteX16" fmla="*/ 1148608 w 3629128"/>
              <a:gd name="connsiteY16" fmla="*/ 3498953 h 3641292"/>
              <a:gd name="connsiteX17" fmla="*/ 991722 w 3629128"/>
              <a:gd name="connsiteY17" fmla="*/ 2917978 h 3641292"/>
              <a:gd name="connsiteX18" fmla="*/ 2420722 w 3629128"/>
              <a:gd name="connsiteY18" fmla="*/ 1760316 h 3641292"/>
              <a:gd name="connsiteX19" fmla="*/ 2788036 w 3629128"/>
              <a:gd name="connsiteY19" fmla="*/ 495399 h 3641292"/>
              <a:gd name="connsiteX20" fmla="*/ 2433340 w 3629128"/>
              <a:gd name="connsiteY20" fmla="*/ 136077 h 3641292"/>
              <a:gd name="connsiteX21" fmla="*/ 2533728 w 3629128"/>
              <a:gd name="connsiteY21" fmla="*/ 263816 h 3641292"/>
              <a:gd name="connsiteX22" fmla="*/ 2283375 w 3629128"/>
              <a:gd name="connsiteY22" fmla="*/ 1458635 h 3641292"/>
              <a:gd name="connsiteX23" fmla="*/ 1014261 w 3629128"/>
              <a:gd name="connsiteY23" fmla="*/ 2248716 h 3641292"/>
              <a:gd name="connsiteX24" fmla="*/ 922392 w 3629128"/>
              <a:gd name="connsiteY24" fmla="*/ 3403941 h 3641292"/>
              <a:gd name="connsiteX25" fmla="*/ 925705 w 3629128"/>
              <a:gd name="connsiteY25" fmla="*/ 3417308 h 3641292"/>
              <a:gd name="connsiteX26" fmla="*/ 911319 w 3629128"/>
              <a:gd name="connsiteY26" fmla="*/ 3403718 h 3641292"/>
              <a:gd name="connsiteX27" fmla="*/ 191274 w 3629128"/>
              <a:gd name="connsiteY27" fmla="*/ 1018687 h 3641292"/>
              <a:gd name="connsiteX28" fmla="*/ 1191756 w 3629128"/>
              <a:gd name="connsiteY28" fmla="*/ 166724 h 3641292"/>
              <a:gd name="connsiteX29" fmla="*/ 1440144 w 3629128"/>
              <a:gd name="connsiteY29" fmla="*/ 324583 h 3641292"/>
              <a:gd name="connsiteX30" fmla="*/ 777544 w 3629128"/>
              <a:gd name="connsiteY30" fmla="*/ 822020 h 3641292"/>
              <a:gd name="connsiteX31" fmla="*/ 266632 w 3629128"/>
              <a:gd name="connsiteY31" fmla="*/ 2616360 h 3641292"/>
              <a:gd name="connsiteX32" fmla="*/ 340998 w 3629128"/>
              <a:gd name="connsiteY32" fmla="*/ 2751270 h 3641292"/>
              <a:gd name="connsiteX33" fmla="*/ 432438 w 3629128"/>
              <a:gd name="connsiteY33" fmla="*/ 1557389 h 3641292"/>
              <a:gd name="connsiteX34" fmla="*/ 1400425 w 3629128"/>
              <a:gd name="connsiteY34" fmla="*/ 787462 h 3641292"/>
              <a:gd name="connsiteX35" fmla="*/ 1782928 w 3629128"/>
              <a:gd name="connsiteY35" fmla="*/ 266808 h 3641292"/>
              <a:gd name="connsiteX36" fmla="*/ 1577554 w 3629128"/>
              <a:gd name="connsiteY36" fmla="*/ 105064 h 3641292"/>
              <a:gd name="connsiteX37" fmla="*/ 1352098 w 3629128"/>
              <a:gd name="connsiteY37" fmla="*/ 60889 h 3641292"/>
              <a:gd name="connsiteX38" fmla="*/ 1914472 w 3629128"/>
              <a:gd name="connsiteY38" fmla="*/ 38976 h 3641292"/>
              <a:gd name="connsiteX39" fmla="*/ 2093405 w 3629128"/>
              <a:gd name="connsiteY39" fmla="*/ 655749 h 3641292"/>
              <a:gd name="connsiteX40" fmla="*/ 1164824 w 3629128"/>
              <a:gd name="connsiteY40" fmla="*/ 1321029 h 3641292"/>
              <a:gd name="connsiteX41" fmla="*/ 480417 w 3629128"/>
              <a:gd name="connsiteY41" fmla="*/ 1989309 h 3641292"/>
              <a:gd name="connsiteX42" fmla="*/ 682273 w 3629128"/>
              <a:gd name="connsiteY42" fmla="*/ 3160821 h 3641292"/>
              <a:gd name="connsiteX43" fmla="*/ 641428 w 3629128"/>
              <a:gd name="connsiteY43" fmla="*/ 3048781 h 3641292"/>
              <a:gd name="connsiteX44" fmla="*/ 988749 w 3629128"/>
              <a:gd name="connsiteY44" fmla="*/ 1814260 h 3641292"/>
              <a:gd name="connsiteX45" fmla="*/ 2366564 w 3629128"/>
              <a:gd name="connsiteY45" fmla="*/ 843764 h 3641292"/>
              <a:gd name="connsiteX46" fmla="*/ 2031906 w 3629128"/>
              <a:gd name="connsiteY46" fmla="*/ 5632 h 3641292"/>
              <a:gd name="connsiteX47" fmla="*/ 2138991 w 3629128"/>
              <a:gd name="connsiteY47" fmla="*/ 18116 h 3641292"/>
              <a:gd name="connsiteX48" fmla="*/ 3626257 w 3629128"/>
              <a:gd name="connsiteY48" fmla="*/ 1885769 h 3641292"/>
              <a:gd name="connsiteX49" fmla="*/ 2415356 w 3629128"/>
              <a:gd name="connsiteY49" fmla="*/ 3529001 h 3641292"/>
              <a:gd name="connsiteX50" fmla="*/ 2259943 w 3629128"/>
              <a:gd name="connsiteY50" fmla="*/ 3555388 h 3641292"/>
              <a:gd name="connsiteX51" fmla="*/ 2289885 w 3629128"/>
              <a:gd name="connsiteY51" fmla="*/ 3440168 h 3641292"/>
              <a:gd name="connsiteX52" fmla="*/ 2885531 w 3629128"/>
              <a:gd name="connsiteY52" fmla="*/ 2928042 h 3641292"/>
              <a:gd name="connsiteX53" fmla="*/ 3330952 w 3629128"/>
              <a:gd name="connsiteY53" fmla="*/ 981004 h 3641292"/>
              <a:gd name="connsiteX54" fmla="*/ 3282795 w 3629128"/>
              <a:gd name="connsiteY54" fmla="*/ 899806 h 3641292"/>
              <a:gd name="connsiteX55" fmla="*/ 3283000 w 3629128"/>
              <a:gd name="connsiteY55" fmla="*/ 899753 h 364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629128" h="3641292">
                <a:moveTo>
                  <a:pt x="3283000" y="899753"/>
                </a:moveTo>
                <a:cubicBezTo>
                  <a:pt x="3321451" y="1030501"/>
                  <a:pt x="3353419" y="1161544"/>
                  <a:pt x="3365751" y="1297838"/>
                </a:cubicBezTo>
                <a:cubicBezTo>
                  <a:pt x="3415079" y="1845952"/>
                  <a:pt x="3209821" y="2263298"/>
                  <a:pt x="2793840" y="2617307"/>
                </a:cubicBezTo>
                <a:cubicBezTo>
                  <a:pt x="2664878" y="2726990"/>
                  <a:pt x="2523708" y="2817823"/>
                  <a:pt x="2388138" y="2918050"/>
                </a:cubicBezTo>
                <a:cubicBezTo>
                  <a:pt x="2187890" y="3066042"/>
                  <a:pt x="1730993" y="3384805"/>
                  <a:pt x="2090940" y="3617110"/>
                </a:cubicBezTo>
                <a:cubicBezTo>
                  <a:pt x="1993106" y="3623182"/>
                  <a:pt x="1865099" y="3656946"/>
                  <a:pt x="1769445" y="3632550"/>
                </a:cubicBezTo>
                <a:cubicBezTo>
                  <a:pt x="1603441" y="3590276"/>
                  <a:pt x="1553453" y="3418872"/>
                  <a:pt x="1592887" y="3266308"/>
                </a:cubicBezTo>
                <a:cubicBezTo>
                  <a:pt x="1635633" y="3101028"/>
                  <a:pt x="1763685" y="2976548"/>
                  <a:pt x="1890495" y="2870553"/>
                </a:cubicBezTo>
                <a:cubicBezTo>
                  <a:pt x="2321808" y="2509713"/>
                  <a:pt x="2911543" y="2317341"/>
                  <a:pt x="3143661" y="1757976"/>
                </a:cubicBezTo>
                <a:cubicBezTo>
                  <a:pt x="3322282" y="1327360"/>
                  <a:pt x="3246567" y="783390"/>
                  <a:pt x="2901014" y="461591"/>
                </a:cubicBezTo>
                <a:lnTo>
                  <a:pt x="2972515" y="602082"/>
                </a:lnTo>
                <a:cubicBezTo>
                  <a:pt x="3079840" y="841486"/>
                  <a:pt x="3105879" y="1148320"/>
                  <a:pt x="3036353" y="1403343"/>
                </a:cubicBezTo>
                <a:cubicBezTo>
                  <a:pt x="2848196" y="2093625"/>
                  <a:pt x="2119658" y="2235991"/>
                  <a:pt x="1635642" y="2642355"/>
                </a:cubicBezTo>
                <a:cubicBezTo>
                  <a:pt x="1368939" y="2866347"/>
                  <a:pt x="1176201" y="3213221"/>
                  <a:pt x="1426169" y="3522643"/>
                </a:cubicBezTo>
                <a:lnTo>
                  <a:pt x="1519886" y="3623442"/>
                </a:lnTo>
                <a:cubicBezTo>
                  <a:pt x="1447636" y="3602171"/>
                  <a:pt x="1373850" y="3586884"/>
                  <a:pt x="1301645" y="3564925"/>
                </a:cubicBezTo>
                <a:cubicBezTo>
                  <a:pt x="1245986" y="3547959"/>
                  <a:pt x="1194248" y="3536931"/>
                  <a:pt x="1148608" y="3498953"/>
                </a:cubicBezTo>
                <a:cubicBezTo>
                  <a:pt x="990249" y="3367347"/>
                  <a:pt x="946993" y="3111538"/>
                  <a:pt x="991722" y="2917978"/>
                </a:cubicBezTo>
                <a:cubicBezTo>
                  <a:pt x="1134463" y="2299089"/>
                  <a:pt x="1965031" y="2082758"/>
                  <a:pt x="2420722" y="1760316"/>
                </a:cubicBezTo>
                <a:cubicBezTo>
                  <a:pt x="2835846" y="1466601"/>
                  <a:pt x="3035951" y="961162"/>
                  <a:pt x="2788036" y="495399"/>
                </a:cubicBezTo>
                <a:cubicBezTo>
                  <a:pt x="2705847" y="340987"/>
                  <a:pt x="2586850" y="221534"/>
                  <a:pt x="2433340" y="136077"/>
                </a:cubicBezTo>
                <a:lnTo>
                  <a:pt x="2533728" y="263816"/>
                </a:lnTo>
                <a:cubicBezTo>
                  <a:pt x="2814932" y="694361"/>
                  <a:pt x="2696989" y="1158419"/>
                  <a:pt x="2283375" y="1458635"/>
                </a:cubicBezTo>
                <a:cubicBezTo>
                  <a:pt x="1886415" y="1746627"/>
                  <a:pt x="1353160" y="1874518"/>
                  <a:pt x="1014261" y="2248716"/>
                </a:cubicBezTo>
                <a:cubicBezTo>
                  <a:pt x="700498" y="2595134"/>
                  <a:pt x="664431" y="3021357"/>
                  <a:pt x="922392" y="3403941"/>
                </a:cubicBezTo>
                <a:cubicBezTo>
                  <a:pt x="926062" y="3409406"/>
                  <a:pt x="934135" y="3407557"/>
                  <a:pt x="925705" y="3417308"/>
                </a:cubicBezTo>
                <a:cubicBezTo>
                  <a:pt x="921588" y="3411406"/>
                  <a:pt x="917758" y="3407433"/>
                  <a:pt x="911319" y="3403718"/>
                </a:cubicBezTo>
                <a:cubicBezTo>
                  <a:pt x="82037" y="2908182"/>
                  <a:pt x="-239717" y="1899181"/>
                  <a:pt x="191274" y="1018687"/>
                </a:cubicBezTo>
                <a:cubicBezTo>
                  <a:pt x="359545" y="674787"/>
                  <a:pt x="788956" y="199013"/>
                  <a:pt x="1191756" y="166724"/>
                </a:cubicBezTo>
                <a:cubicBezTo>
                  <a:pt x="1285661" y="159267"/>
                  <a:pt x="1508019" y="178225"/>
                  <a:pt x="1440144" y="324583"/>
                </a:cubicBezTo>
                <a:cubicBezTo>
                  <a:pt x="1360715" y="495809"/>
                  <a:pt x="942707" y="705398"/>
                  <a:pt x="777544" y="822020"/>
                </a:cubicBezTo>
                <a:cubicBezTo>
                  <a:pt x="155912" y="1261521"/>
                  <a:pt x="-57936" y="1924131"/>
                  <a:pt x="266632" y="2616360"/>
                </a:cubicBezTo>
                <a:cubicBezTo>
                  <a:pt x="288045" y="2662018"/>
                  <a:pt x="311602" y="2710336"/>
                  <a:pt x="340998" y="2751270"/>
                </a:cubicBezTo>
                <a:cubicBezTo>
                  <a:pt x="200257" y="2366936"/>
                  <a:pt x="209285" y="1914183"/>
                  <a:pt x="432438" y="1557389"/>
                </a:cubicBezTo>
                <a:cubicBezTo>
                  <a:pt x="669110" y="1178966"/>
                  <a:pt x="1043666" y="1015848"/>
                  <a:pt x="1400425" y="787462"/>
                </a:cubicBezTo>
                <a:cubicBezTo>
                  <a:pt x="1560704" y="684762"/>
                  <a:pt x="1869332" y="493961"/>
                  <a:pt x="1782928" y="266808"/>
                </a:cubicBezTo>
                <a:cubicBezTo>
                  <a:pt x="1749603" y="179029"/>
                  <a:pt x="1664280" y="128880"/>
                  <a:pt x="1577554" y="105064"/>
                </a:cubicBezTo>
                <a:lnTo>
                  <a:pt x="1352098" y="60889"/>
                </a:lnTo>
                <a:cubicBezTo>
                  <a:pt x="1522905" y="22411"/>
                  <a:pt x="1748451" y="-42079"/>
                  <a:pt x="1914472" y="38976"/>
                </a:cubicBezTo>
                <a:cubicBezTo>
                  <a:pt x="2150706" y="154222"/>
                  <a:pt x="2206812" y="429605"/>
                  <a:pt x="2093405" y="655749"/>
                </a:cubicBezTo>
                <a:cubicBezTo>
                  <a:pt x="1932554" y="976798"/>
                  <a:pt x="1465398" y="1155714"/>
                  <a:pt x="1164824" y="1321029"/>
                </a:cubicBezTo>
                <a:cubicBezTo>
                  <a:pt x="868707" y="1483808"/>
                  <a:pt x="618434" y="1664768"/>
                  <a:pt x="480417" y="1989309"/>
                </a:cubicBezTo>
                <a:cubicBezTo>
                  <a:pt x="314146" y="2380358"/>
                  <a:pt x="404765" y="2848184"/>
                  <a:pt x="682273" y="3160821"/>
                </a:cubicBezTo>
                <a:lnTo>
                  <a:pt x="641428" y="3048781"/>
                </a:lnTo>
                <a:cubicBezTo>
                  <a:pt x="502295" y="2584669"/>
                  <a:pt x="604897" y="2132014"/>
                  <a:pt x="988749" y="1814260"/>
                </a:cubicBezTo>
                <a:cubicBezTo>
                  <a:pt x="1404935" y="1469887"/>
                  <a:pt x="2120069" y="1350425"/>
                  <a:pt x="2366564" y="843764"/>
                </a:cubicBezTo>
                <a:cubicBezTo>
                  <a:pt x="2526780" y="514419"/>
                  <a:pt x="2352839" y="146685"/>
                  <a:pt x="2031906" y="5632"/>
                </a:cubicBezTo>
                <a:lnTo>
                  <a:pt x="2138991" y="18116"/>
                </a:lnTo>
                <a:cubicBezTo>
                  <a:pt x="3032549" y="180717"/>
                  <a:pt x="3677692" y="976093"/>
                  <a:pt x="3626257" y="1885769"/>
                </a:cubicBezTo>
                <a:cubicBezTo>
                  <a:pt x="3585261" y="2606395"/>
                  <a:pt x="3099665" y="3290445"/>
                  <a:pt x="2415356" y="3529001"/>
                </a:cubicBezTo>
                <a:cubicBezTo>
                  <a:pt x="2381852" y="3540672"/>
                  <a:pt x="2288697" y="3576221"/>
                  <a:pt x="2259943" y="3555388"/>
                </a:cubicBezTo>
                <a:cubicBezTo>
                  <a:pt x="2218295" y="3525358"/>
                  <a:pt x="2268900" y="3466824"/>
                  <a:pt x="2289885" y="3440168"/>
                </a:cubicBezTo>
                <a:cubicBezTo>
                  <a:pt x="2443832" y="3243242"/>
                  <a:pt x="2694998" y="3089223"/>
                  <a:pt x="2885531" y="2928042"/>
                </a:cubicBezTo>
                <a:cubicBezTo>
                  <a:pt x="3478274" y="2426747"/>
                  <a:pt x="3699918" y="1677555"/>
                  <a:pt x="3330952" y="981004"/>
                </a:cubicBezTo>
                <a:cubicBezTo>
                  <a:pt x="3316299" y="953340"/>
                  <a:pt x="3300984" y="925292"/>
                  <a:pt x="3282795" y="899806"/>
                </a:cubicBezTo>
                <a:lnTo>
                  <a:pt x="3283000" y="899753"/>
                </a:lnTo>
                <a:close/>
              </a:path>
            </a:pathLst>
          </a:custGeom>
          <a:solidFill>
            <a:schemeClr val="tx2"/>
          </a:solidFill>
          <a:ln w="3555" cap="flat">
            <a:noFill/>
            <a:prstDash val="solid"/>
            <a:miter/>
          </a:ln>
        </p:spPr>
        <p:txBody>
          <a:bodyPr rtlCol="0" anchor="ctr">
            <a:noAutofit/>
          </a:bodyPr>
          <a:lstStyle/>
          <a:p>
            <a:pPr lvl="0"/>
            <a:endParaRPr lang="en-US">
              <a:solidFill>
                <a:schemeClr val="tx2"/>
              </a:solidFill>
              <a:latin typeface="Univers" panose="020B0503020202020204" pitchFamily="34" charset="0"/>
            </a:endParaRPr>
          </a:p>
        </p:txBody>
      </p:sp>
    </p:spTree>
    <p:extLst>
      <p:ext uri="{BB962C8B-B14F-4D97-AF65-F5344CB8AC3E}">
        <p14:creationId xmlns:p14="http://schemas.microsoft.com/office/powerpoint/2010/main" val="921045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6_Custom Layout">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tx2"/>
                </a:solidFill>
              </a:defRPr>
            </a:lvl1pPr>
          </a:lstStyle>
          <a:p>
            <a:r>
              <a:rPr lang="en-US">
                <a:solidFill>
                  <a:schemeClr val="tx2"/>
                </a:solidFill>
              </a:rPr>
              <a:t>Skills Investment Proposition</a:t>
            </a:r>
          </a:p>
        </p:txBody>
      </p:sp>
      <p:sp>
        <p:nvSpPr>
          <p:cNvPr id="10" name="Rounded Rectangle 9">
            <a:extLst>
              <a:ext uri="{FF2B5EF4-FFF2-40B4-BE49-F238E27FC236}">
                <a16:creationId xmlns:a16="http://schemas.microsoft.com/office/drawing/2014/main" id="{04D330C5-3BA4-4677-36CE-6386EC7E69CC}"/>
              </a:ext>
            </a:extLst>
          </p:cNvPr>
          <p:cNvSpPr/>
          <p:nvPr userDrawn="1"/>
        </p:nvSpPr>
        <p:spPr>
          <a:xfrm>
            <a:off x="342900" y="375921"/>
            <a:ext cx="5600700" cy="5653404"/>
          </a:xfrm>
          <a:prstGeom prst="roundRect">
            <a:avLst>
              <a:gd name="adj" fmla="val 1984"/>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a:latin typeface="Univers" panose="020B0503020202020204" pitchFamily="34" charset="0"/>
            </a:endParaRPr>
          </a:p>
        </p:txBody>
      </p:sp>
      <p:sp>
        <p:nvSpPr>
          <p:cNvPr id="11" name="Rounded Rectangle 10">
            <a:extLst>
              <a:ext uri="{FF2B5EF4-FFF2-40B4-BE49-F238E27FC236}">
                <a16:creationId xmlns:a16="http://schemas.microsoft.com/office/drawing/2014/main" id="{60F0ED10-FC25-3717-B1F2-4FEA33CFF5D4}"/>
              </a:ext>
            </a:extLst>
          </p:cNvPr>
          <p:cNvSpPr/>
          <p:nvPr userDrawn="1"/>
        </p:nvSpPr>
        <p:spPr>
          <a:xfrm>
            <a:off x="6246380" y="375921"/>
            <a:ext cx="5602720" cy="5653404"/>
          </a:xfrm>
          <a:prstGeom prst="roundRect">
            <a:avLst>
              <a:gd name="adj" fmla="val 2166"/>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a:latin typeface="Univers" panose="020B0503020202020204" pitchFamily="34" charset="0"/>
            </a:endParaRPr>
          </a:p>
        </p:txBody>
      </p:sp>
      <p:sp>
        <p:nvSpPr>
          <p:cNvPr id="2" name="Freeform 1">
            <a:extLst>
              <a:ext uri="{FF2B5EF4-FFF2-40B4-BE49-F238E27FC236}">
                <a16:creationId xmlns:a16="http://schemas.microsoft.com/office/drawing/2014/main" id="{CB0F25FC-D9AD-FFDB-AB12-174F646F61E2}"/>
              </a:ext>
            </a:extLst>
          </p:cNvPr>
          <p:cNvSpPr/>
          <p:nvPr userDrawn="1"/>
        </p:nvSpPr>
        <p:spPr>
          <a:xfrm>
            <a:off x="11519643" y="6358806"/>
            <a:ext cx="329457" cy="325127"/>
          </a:xfrm>
          <a:custGeom>
            <a:avLst/>
            <a:gdLst>
              <a:gd name="connsiteX0" fmla="*/ 3283000 w 3629128"/>
              <a:gd name="connsiteY0" fmla="*/ 899753 h 3641292"/>
              <a:gd name="connsiteX1" fmla="*/ 3365751 w 3629128"/>
              <a:gd name="connsiteY1" fmla="*/ 1297838 h 3641292"/>
              <a:gd name="connsiteX2" fmla="*/ 2793840 w 3629128"/>
              <a:gd name="connsiteY2" fmla="*/ 2617307 h 3641292"/>
              <a:gd name="connsiteX3" fmla="*/ 2388138 w 3629128"/>
              <a:gd name="connsiteY3" fmla="*/ 2918050 h 3641292"/>
              <a:gd name="connsiteX4" fmla="*/ 2090940 w 3629128"/>
              <a:gd name="connsiteY4" fmla="*/ 3617110 h 3641292"/>
              <a:gd name="connsiteX5" fmla="*/ 1769445 w 3629128"/>
              <a:gd name="connsiteY5" fmla="*/ 3632550 h 3641292"/>
              <a:gd name="connsiteX6" fmla="*/ 1592887 w 3629128"/>
              <a:gd name="connsiteY6" fmla="*/ 3266308 h 3641292"/>
              <a:gd name="connsiteX7" fmla="*/ 1890495 w 3629128"/>
              <a:gd name="connsiteY7" fmla="*/ 2870553 h 3641292"/>
              <a:gd name="connsiteX8" fmla="*/ 3143661 w 3629128"/>
              <a:gd name="connsiteY8" fmla="*/ 1757976 h 3641292"/>
              <a:gd name="connsiteX9" fmla="*/ 2901014 w 3629128"/>
              <a:gd name="connsiteY9" fmla="*/ 461591 h 3641292"/>
              <a:gd name="connsiteX10" fmla="*/ 2972515 w 3629128"/>
              <a:gd name="connsiteY10" fmla="*/ 602082 h 3641292"/>
              <a:gd name="connsiteX11" fmla="*/ 3036353 w 3629128"/>
              <a:gd name="connsiteY11" fmla="*/ 1403343 h 3641292"/>
              <a:gd name="connsiteX12" fmla="*/ 1635642 w 3629128"/>
              <a:gd name="connsiteY12" fmla="*/ 2642355 h 3641292"/>
              <a:gd name="connsiteX13" fmla="*/ 1426169 w 3629128"/>
              <a:gd name="connsiteY13" fmla="*/ 3522643 h 3641292"/>
              <a:gd name="connsiteX14" fmla="*/ 1519886 w 3629128"/>
              <a:gd name="connsiteY14" fmla="*/ 3623442 h 3641292"/>
              <a:gd name="connsiteX15" fmla="*/ 1301645 w 3629128"/>
              <a:gd name="connsiteY15" fmla="*/ 3564925 h 3641292"/>
              <a:gd name="connsiteX16" fmla="*/ 1148608 w 3629128"/>
              <a:gd name="connsiteY16" fmla="*/ 3498953 h 3641292"/>
              <a:gd name="connsiteX17" fmla="*/ 991722 w 3629128"/>
              <a:gd name="connsiteY17" fmla="*/ 2917978 h 3641292"/>
              <a:gd name="connsiteX18" fmla="*/ 2420722 w 3629128"/>
              <a:gd name="connsiteY18" fmla="*/ 1760316 h 3641292"/>
              <a:gd name="connsiteX19" fmla="*/ 2788036 w 3629128"/>
              <a:gd name="connsiteY19" fmla="*/ 495399 h 3641292"/>
              <a:gd name="connsiteX20" fmla="*/ 2433340 w 3629128"/>
              <a:gd name="connsiteY20" fmla="*/ 136077 h 3641292"/>
              <a:gd name="connsiteX21" fmla="*/ 2533728 w 3629128"/>
              <a:gd name="connsiteY21" fmla="*/ 263816 h 3641292"/>
              <a:gd name="connsiteX22" fmla="*/ 2283375 w 3629128"/>
              <a:gd name="connsiteY22" fmla="*/ 1458635 h 3641292"/>
              <a:gd name="connsiteX23" fmla="*/ 1014261 w 3629128"/>
              <a:gd name="connsiteY23" fmla="*/ 2248716 h 3641292"/>
              <a:gd name="connsiteX24" fmla="*/ 922392 w 3629128"/>
              <a:gd name="connsiteY24" fmla="*/ 3403941 h 3641292"/>
              <a:gd name="connsiteX25" fmla="*/ 925705 w 3629128"/>
              <a:gd name="connsiteY25" fmla="*/ 3417308 h 3641292"/>
              <a:gd name="connsiteX26" fmla="*/ 911319 w 3629128"/>
              <a:gd name="connsiteY26" fmla="*/ 3403718 h 3641292"/>
              <a:gd name="connsiteX27" fmla="*/ 191274 w 3629128"/>
              <a:gd name="connsiteY27" fmla="*/ 1018687 h 3641292"/>
              <a:gd name="connsiteX28" fmla="*/ 1191756 w 3629128"/>
              <a:gd name="connsiteY28" fmla="*/ 166724 h 3641292"/>
              <a:gd name="connsiteX29" fmla="*/ 1440144 w 3629128"/>
              <a:gd name="connsiteY29" fmla="*/ 324583 h 3641292"/>
              <a:gd name="connsiteX30" fmla="*/ 777544 w 3629128"/>
              <a:gd name="connsiteY30" fmla="*/ 822020 h 3641292"/>
              <a:gd name="connsiteX31" fmla="*/ 266632 w 3629128"/>
              <a:gd name="connsiteY31" fmla="*/ 2616360 h 3641292"/>
              <a:gd name="connsiteX32" fmla="*/ 340998 w 3629128"/>
              <a:gd name="connsiteY32" fmla="*/ 2751270 h 3641292"/>
              <a:gd name="connsiteX33" fmla="*/ 432438 w 3629128"/>
              <a:gd name="connsiteY33" fmla="*/ 1557389 h 3641292"/>
              <a:gd name="connsiteX34" fmla="*/ 1400425 w 3629128"/>
              <a:gd name="connsiteY34" fmla="*/ 787462 h 3641292"/>
              <a:gd name="connsiteX35" fmla="*/ 1782928 w 3629128"/>
              <a:gd name="connsiteY35" fmla="*/ 266808 h 3641292"/>
              <a:gd name="connsiteX36" fmla="*/ 1577554 w 3629128"/>
              <a:gd name="connsiteY36" fmla="*/ 105064 h 3641292"/>
              <a:gd name="connsiteX37" fmla="*/ 1352098 w 3629128"/>
              <a:gd name="connsiteY37" fmla="*/ 60889 h 3641292"/>
              <a:gd name="connsiteX38" fmla="*/ 1914472 w 3629128"/>
              <a:gd name="connsiteY38" fmla="*/ 38976 h 3641292"/>
              <a:gd name="connsiteX39" fmla="*/ 2093405 w 3629128"/>
              <a:gd name="connsiteY39" fmla="*/ 655749 h 3641292"/>
              <a:gd name="connsiteX40" fmla="*/ 1164824 w 3629128"/>
              <a:gd name="connsiteY40" fmla="*/ 1321029 h 3641292"/>
              <a:gd name="connsiteX41" fmla="*/ 480417 w 3629128"/>
              <a:gd name="connsiteY41" fmla="*/ 1989309 h 3641292"/>
              <a:gd name="connsiteX42" fmla="*/ 682273 w 3629128"/>
              <a:gd name="connsiteY42" fmla="*/ 3160821 h 3641292"/>
              <a:gd name="connsiteX43" fmla="*/ 641428 w 3629128"/>
              <a:gd name="connsiteY43" fmla="*/ 3048781 h 3641292"/>
              <a:gd name="connsiteX44" fmla="*/ 988749 w 3629128"/>
              <a:gd name="connsiteY44" fmla="*/ 1814260 h 3641292"/>
              <a:gd name="connsiteX45" fmla="*/ 2366564 w 3629128"/>
              <a:gd name="connsiteY45" fmla="*/ 843764 h 3641292"/>
              <a:gd name="connsiteX46" fmla="*/ 2031906 w 3629128"/>
              <a:gd name="connsiteY46" fmla="*/ 5632 h 3641292"/>
              <a:gd name="connsiteX47" fmla="*/ 2138991 w 3629128"/>
              <a:gd name="connsiteY47" fmla="*/ 18116 h 3641292"/>
              <a:gd name="connsiteX48" fmla="*/ 3626257 w 3629128"/>
              <a:gd name="connsiteY48" fmla="*/ 1885769 h 3641292"/>
              <a:gd name="connsiteX49" fmla="*/ 2415356 w 3629128"/>
              <a:gd name="connsiteY49" fmla="*/ 3529001 h 3641292"/>
              <a:gd name="connsiteX50" fmla="*/ 2259943 w 3629128"/>
              <a:gd name="connsiteY50" fmla="*/ 3555388 h 3641292"/>
              <a:gd name="connsiteX51" fmla="*/ 2289885 w 3629128"/>
              <a:gd name="connsiteY51" fmla="*/ 3440168 h 3641292"/>
              <a:gd name="connsiteX52" fmla="*/ 2885531 w 3629128"/>
              <a:gd name="connsiteY52" fmla="*/ 2928042 h 3641292"/>
              <a:gd name="connsiteX53" fmla="*/ 3330952 w 3629128"/>
              <a:gd name="connsiteY53" fmla="*/ 981004 h 3641292"/>
              <a:gd name="connsiteX54" fmla="*/ 3282795 w 3629128"/>
              <a:gd name="connsiteY54" fmla="*/ 899806 h 3641292"/>
              <a:gd name="connsiteX55" fmla="*/ 3283000 w 3629128"/>
              <a:gd name="connsiteY55" fmla="*/ 899753 h 364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629128" h="3641292">
                <a:moveTo>
                  <a:pt x="3283000" y="899753"/>
                </a:moveTo>
                <a:cubicBezTo>
                  <a:pt x="3321451" y="1030501"/>
                  <a:pt x="3353419" y="1161544"/>
                  <a:pt x="3365751" y="1297838"/>
                </a:cubicBezTo>
                <a:cubicBezTo>
                  <a:pt x="3415079" y="1845952"/>
                  <a:pt x="3209821" y="2263298"/>
                  <a:pt x="2793840" y="2617307"/>
                </a:cubicBezTo>
                <a:cubicBezTo>
                  <a:pt x="2664878" y="2726990"/>
                  <a:pt x="2523708" y="2817823"/>
                  <a:pt x="2388138" y="2918050"/>
                </a:cubicBezTo>
                <a:cubicBezTo>
                  <a:pt x="2187890" y="3066042"/>
                  <a:pt x="1730993" y="3384805"/>
                  <a:pt x="2090940" y="3617110"/>
                </a:cubicBezTo>
                <a:cubicBezTo>
                  <a:pt x="1993106" y="3623182"/>
                  <a:pt x="1865099" y="3656946"/>
                  <a:pt x="1769445" y="3632550"/>
                </a:cubicBezTo>
                <a:cubicBezTo>
                  <a:pt x="1603441" y="3590276"/>
                  <a:pt x="1553453" y="3418872"/>
                  <a:pt x="1592887" y="3266308"/>
                </a:cubicBezTo>
                <a:cubicBezTo>
                  <a:pt x="1635633" y="3101028"/>
                  <a:pt x="1763685" y="2976548"/>
                  <a:pt x="1890495" y="2870553"/>
                </a:cubicBezTo>
                <a:cubicBezTo>
                  <a:pt x="2321808" y="2509713"/>
                  <a:pt x="2911543" y="2317341"/>
                  <a:pt x="3143661" y="1757976"/>
                </a:cubicBezTo>
                <a:cubicBezTo>
                  <a:pt x="3322282" y="1327360"/>
                  <a:pt x="3246567" y="783390"/>
                  <a:pt x="2901014" y="461591"/>
                </a:cubicBezTo>
                <a:lnTo>
                  <a:pt x="2972515" y="602082"/>
                </a:lnTo>
                <a:cubicBezTo>
                  <a:pt x="3079840" y="841486"/>
                  <a:pt x="3105879" y="1148320"/>
                  <a:pt x="3036353" y="1403343"/>
                </a:cubicBezTo>
                <a:cubicBezTo>
                  <a:pt x="2848196" y="2093625"/>
                  <a:pt x="2119658" y="2235991"/>
                  <a:pt x="1635642" y="2642355"/>
                </a:cubicBezTo>
                <a:cubicBezTo>
                  <a:pt x="1368939" y="2866347"/>
                  <a:pt x="1176201" y="3213221"/>
                  <a:pt x="1426169" y="3522643"/>
                </a:cubicBezTo>
                <a:lnTo>
                  <a:pt x="1519886" y="3623442"/>
                </a:lnTo>
                <a:cubicBezTo>
                  <a:pt x="1447636" y="3602171"/>
                  <a:pt x="1373850" y="3586884"/>
                  <a:pt x="1301645" y="3564925"/>
                </a:cubicBezTo>
                <a:cubicBezTo>
                  <a:pt x="1245986" y="3547959"/>
                  <a:pt x="1194248" y="3536931"/>
                  <a:pt x="1148608" y="3498953"/>
                </a:cubicBezTo>
                <a:cubicBezTo>
                  <a:pt x="990249" y="3367347"/>
                  <a:pt x="946993" y="3111538"/>
                  <a:pt x="991722" y="2917978"/>
                </a:cubicBezTo>
                <a:cubicBezTo>
                  <a:pt x="1134463" y="2299089"/>
                  <a:pt x="1965031" y="2082758"/>
                  <a:pt x="2420722" y="1760316"/>
                </a:cubicBezTo>
                <a:cubicBezTo>
                  <a:pt x="2835846" y="1466601"/>
                  <a:pt x="3035951" y="961162"/>
                  <a:pt x="2788036" y="495399"/>
                </a:cubicBezTo>
                <a:cubicBezTo>
                  <a:pt x="2705847" y="340987"/>
                  <a:pt x="2586850" y="221534"/>
                  <a:pt x="2433340" y="136077"/>
                </a:cubicBezTo>
                <a:lnTo>
                  <a:pt x="2533728" y="263816"/>
                </a:lnTo>
                <a:cubicBezTo>
                  <a:pt x="2814932" y="694361"/>
                  <a:pt x="2696989" y="1158419"/>
                  <a:pt x="2283375" y="1458635"/>
                </a:cubicBezTo>
                <a:cubicBezTo>
                  <a:pt x="1886415" y="1746627"/>
                  <a:pt x="1353160" y="1874518"/>
                  <a:pt x="1014261" y="2248716"/>
                </a:cubicBezTo>
                <a:cubicBezTo>
                  <a:pt x="700498" y="2595134"/>
                  <a:pt x="664431" y="3021357"/>
                  <a:pt x="922392" y="3403941"/>
                </a:cubicBezTo>
                <a:cubicBezTo>
                  <a:pt x="926062" y="3409406"/>
                  <a:pt x="934135" y="3407557"/>
                  <a:pt x="925705" y="3417308"/>
                </a:cubicBezTo>
                <a:cubicBezTo>
                  <a:pt x="921588" y="3411406"/>
                  <a:pt x="917758" y="3407433"/>
                  <a:pt x="911319" y="3403718"/>
                </a:cubicBezTo>
                <a:cubicBezTo>
                  <a:pt x="82037" y="2908182"/>
                  <a:pt x="-239717" y="1899181"/>
                  <a:pt x="191274" y="1018687"/>
                </a:cubicBezTo>
                <a:cubicBezTo>
                  <a:pt x="359545" y="674787"/>
                  <a:pt x="788956" y="199013"/>
                  <a:pt x="1191756" y="166724"/>
                </a:cubicBezTo>
                <a:cubicBezTo>
                  <a:pt x="1285661" y="159267"/>
                  <a:pt x="1508019" y="178225"/>
                  <a:pt x="1440144" y="324583"/>
                </a:cubicBezTo>
                <a:cubicBezTo>
                  <a:pt x="1360715" y="495809"/>
                  <a:pt x="942707" y="705398"/>
                  <a:pt x="777544" y="822020"/>
                </a:cubicBezTo>
                <a:cubicBezTo>
                  <a:pt x="155912" y="1261521"/>
                  <a:pt x="-57936" y="1924131"/>
                  <a:pt x="266632" y="2616360"/>
                </a:cubicBezTo>
                <a:cubicBezTo>
                  <a:pt x="288045" y="2662018"/>
                  <a:pt x="311602" y="2710336"/>
                  <a:pt x="340998" y="2751270"/>
                </a:cubicBezTo>
                <a:cubicBezTo>
                  <a:pt x="200257" y="2366936"/>
                  <a:pt x="209285" y="1914183"/>
                  <a:pt x="432438" y="1557389"/>
                </a:cubicBezTo>
                <a:cubicBezTo>
                  <a:pt x="669110" y="1178966"/>
                  <a:pt x="1043666" y="1015848"/>
                  <a:pt x="1400425" y="787462"/>
                </a:cubicBezTo>
                <a:cubicBezTo>
                  <a:pt x="1560704" y="684762"/>
                  <a:pt x="1869332" y="493961"/>
                  <a:pt x="1782928" y="266808"/>
                </a:cubicBezTo>
                <a:cubicBezTo>
                  <a:pt x="1749603" y="179029"/>
                  <a:pt x="1664280" y="128880"/>
                  <a:pt x="1577554" y="105064"/>
                </a:cubicBezTo>
                <a:lnTo>
                  <a:pt x="1352098" y="60889"/>
                </a:lnTo>
                <a:cubicBezTo>
                  <a:pt x="1522905" y="22411"/>
                  <a:pt x="1748451" y="-42079"/>
                  <a:pt x="1914472" y="38976"/>
                </a:cubicBezTo>
                <a:cubicBezTo>
                  <a:pt x="2150706" y="154222"/>
                  <a:pt x="2206812" y="429605"/>
                  <a:pt x="2093405" y="655749"/>
                </a:cubicBezTo>
                <a:cubicBezTo>
                  <a:pt x="1932554" y="976798"/>
                  <a:pt x="1465398" y="1155714"/>
                  <a:pt x="1164824" y="1321029"/>
                </a:cubicBezTo>
                <a:cubicBezTo>
                  <a:pt x="868707" y="1483808"/>
                  <a:pt x="618434" y="1664768"/>
                  <a:pt x="480417" y="1989309"/>
                </a:cubicBezTo>
                <a:cubicBezTo>
                  <a:pt x="314146" y="2380358"/>
                  <a:pt x="404765" y="2848184"/>
                  <a:pt x="682273" y="3160821"/>
                </a:cubicBezTo>
                <a:lnTo>
                  <a:pt x="641428" y="3048781"/>
                </a:lnTo>
                <a:cubicBezTo>
                  <a:pt x="502295" y="2584669"/>
                  <a:pt x="604897" y="2132014"/>
                  <a:pt x="988749" y="1814260"/>
                </a:cubicBezTo>
                <a:cubicBezTo>
                  <a:pt x="1404935" y="1469887"/>
                  <a:pt x="2120069" y="1350425"/>
                  <a:pt x="2366564" y="843764"/>
                </a:cubicBezTo>
                <a:cubicBezTo>
                  <a:pt x="2526780" y="514419"/>
                  <a:pt x="2352839" y="146685"/>
                  <a:pt x="2031906" y="5632"/>
                </a:cubicBezTo>
                <a:lnTo>
                  <a:pt x="2138991" y="18116"/>
                </a:lnTo>
                <a:cubicBezTo>
                  <a:pt x="3032549" y="180717"/>
                  <a:pt x="3677692" y="976093"/>
                  <a:pt x="3626257" y="1885769"/>
                </a:cubicBezTo>
                <a:cubicBezTo>
                  <a:pt x="3585261" y="2606395"/>
                  <a:pt x="3099665" y="3290445"/>
                  <a:pt x="2415356" y="3529001"/>
                </a:cubicBezTo>
                <a:cubicBezTo>
                  <a:pt x="2381852" y="3540672"/>
                  <a:pt x="2288697" y="3576221"/>
                  <a:pt x="2259943" y="3555388"/>
                </a:cubicBezTo>
                <a:cubicBezTo>
                  <a:pt x="2218295" y="3525358"/>
                  <a:pt x="2268900" y="3466824"/>
                  <a:pt x="2289885" y="3440168"/>
                </a:cubicBezTo>
                <a:cubicBezTo>
                  <a:pt x="2443832" y="3243242"/>
                  <a:pt x="2694998" y="3089223"/>
                  <a:pt x="2885531" y="2928042"/>
                </a:cubicBezTo>
                <a:cubicBezTo>
                  <a:pt x="3478274" y="2426747"/>
                  <a:pt x="3699918" y="1677555"/>
                  <a:pt x="3330952" y="981004"/>
                </a:cubicBezTo>
                <a:cubicBezTo>
                  <a:pt x="3316299" y="953340"/>
                  <a:pt x="3300984" y="925292"/>
                  <a:pt x="3282795" y="899806"/>
                </a:cubicBezTo>
                <a:lnTo>
                  <a:pt x="3283000" y="899753"/>
                </a:lnTo>
                <a:close/>
              </a:path>
            </a:pathLst>
          </a:custGeom>
          <a:solidFill>
            <a:schemeClr val="tx2"/>
          </a:solidFill>
          <a:ln w="3555" cap="flat">
            <a:noFill/>
            <a:prstDash val="solid"/>
            <a:miter/>
          </a:ln>
        </p:spPr>
        <p:txBody>
          <a:bodyPr rtlCol="0" anchor="ctr">
            <a:noAutofit/>
          </a:bodyPr>
          <a:lstStyle/>
          <a:p>
            <a:pPr lvl="0"/>
            <a:endParaRPr lang="en-US">
              <a:solidFill>
                <a:schemeClr val="tx2"/>
              </a:solidFill>
              <a:latin typeface="Univers" panose="020B0503020202020204" pitchFamily="34" charset="0"/>
            </a:endParaRPr>
          </a:p>
        </p:txBody>
      </p:sp>
    </p:spTree>
    <p:extLst>
      <p:ext uri="{BB962C8B-B14F-4D97-AF65-F5344CB8AC3E}">
        <p14:creationId xmlns:p14="http://schemas.microsoft.com/office/powerpoint/2010/main" val="39545131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7_Custom Layout">
    <p:bg>
      <p:bgPr>
        <a:solidFill>
          <a:schemeClr val="bg1"/>
        </a:solid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91D68245-0186-BF32-61E5-5EFC47C15189}"/>
              </a:ext>
            </a:extLst>
          </p:cNvPr>
          <p:cNvSpPr/>
          <p:nvPr userDrawn="1"/>
        </p:nvSpPr>
        <p:spPr>
          <a:xfrm>
            <a:off x="342900" y="1597152"/>
            <a:ext cx="5600700" cy="4432172"/>
          </a:xfrm>
          <a:prstGeom prst="roundRect">
            <a:avLst>
              <a:gd name="adj" fmla="val 234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Univers" panose="020B0503020202020204" pitchFamily="34" charset="0"/>
            </a:endParaRPr>
          </a:p>
        </p:txBody>
      </p:sp>
      <p:sp>
        <p:nvSpPr>
          <p:cNvPr id="6" name="Rounded Rectangle 5">
            <a:extLst>
              <a:ext uri="{FF2B5EF4-FFF2-40B4-BE49-F238E27FC236}">
                <a16:creationId xmlns:a16="http://schemas.microsoft.com/office/drawing/2014/main" id="{2878D2F4-5FFB-AA30-BFA1-8D972EDF719C}"/>
              </a:ext>
            </a:extLst>
          </p:cNvPr>
          <p:cNvSpPr/>
          <p:nvPr userDrawn="1"/>
        </p:nvSpPr>
        <p:spPr>
          <a:xfrm>
            <a:off x="6248402" y="1597152"/>
            <a:ext cx="5602720" cy="4432172"/>
          </a:xfrm>
          <a:prstGeom prst="roundRect">
            <a:avLst>
              <a:gd name="adj" fmla="val 234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Univers" panose="020B0503020202020204" pitchFamily="34" charset="0"/>
            </a:endParaRPr>
          </a:p>
        </p:txBody>
      </p:sp>
      <p:sp>
        <p:nvSpPr>
          <p:cNvPr id="11" name="Title 1">
            <a:extLst>
              <a:ext uri="{FF2B5EF4-FFF2-40B4-BE49-F238E27FC236}">
                <a16:creationId xmlns:a16="http://schemas.microsoft.com/office/drawing/2014/main" id="{FDFF125D-0D95-4496-18CF-9F085E17345E}"/>
              </a:ext>
            </a:extLst>
          </p:cNvPr>
          <p:cNvSpPr>
            <a:spLocks noGrp="1"/>
          </p:cNvSpPr>
          <p:nvPr>
            <p:ph type="title" hasCustomPrompt="1"/>
          </p:nvPr>
        </p:nvSpPr>
        <p:spPr>
          <a:xfrm>
            <a:off x="343228" y="619125"/>
            <a:ext cx="11505872" cy="790576"/>
          </a:xfrm>
        </p:spPr>
        <p:txBody>
          <a:bodyPr>
            <a:noAutofit/>
          </a:bodyPr>
          <a:lstStyle>
            <a:lvl1pPr>
              <a:defRPr sz="3200">
                <a:solidFill>
                  <a:schemeClr val="tx1"/>
                </a:solidFill>
              </a:defRPr>
            </a:lvl1pPr>
          </a:lstStyle>
          <a:p>
            <a:r>
              <a:rPr lang="en-GB"/>
              <a:t>Title</a:t>
            </a:r>
            <a:endParaRPr lang="en-US"/>
          </a:p>
        </p:txBody>
      </p:sp>
      <p:sp>
        <p:nvSpPr>
          <p:cNvPr id="9" name="Text Placeholder 6">
            <a:extLst>
              <a:ext uri="{FF2B5EF4-FFF2-40B4-BE49-F238E27FC236}">
                <a16:creationId xmlns:a16="http://schemas.microsoft.com/office/drawing/2014/main" id="{D12C6173-240A-9711-0788-3BDA586F62C4}"/>
              </a:ext>
            </a:extLst>
          </p:cNvPr>
          <p:cNvSpPr>
            <a:spLocks noGrp="1"/>
          </p:cNvSpPr>
          <p:nvPr>
            <p:ph type="body" sz="quarter" idx="13"/>
          </p:nvPr>
        </p:nvSpPr>
        <p:spPr>
          <a:xfrm>
            <a:off x="637377" y="2772105"/>
            <a:ext cx="4923581" cy="2926225"/>
          </a:xfrm>
        </p:spPr>
        <p:txBody>
          <a:bodyPr>
            <a:noAutofit/>
          </a:bodyPr>
          <a:lstStyle/>
          <a:p>
            <a:pPr lvl="0"/>
            <a:endParaRPr lang="en-GB"/>
          </a:p>
        </p:txBody>
      </p:sp>
      <p:sp>
        <p:nvSpPr>
          <p:cNvPr id="10" name="Text Placeholder 6">
            <a:extLst>
              <a:ext uri="{FF2B5EF4-FFF2-40B4-BE49-F238E27FC236}">
                <a16:creationId xmlns:a16="http://schemas.microsoft.com/office/drawing/2014/main" id="{92E14E25-67C9-2746-A452-BEAE2A9FE15C}"/>
              </a:ext>
            </a:extLst>
          </p:cNvPr>
          <p:cNvSpPr>
            <a:spLocks noGrp="1"/>
          </p:cNvSpPr>
          <p:nvPr>
            <p:ph type="body" sz="quarter" idx="14"/>
          </p:nvPr>
        </p:nvSpPr>
        <p:spPr>
          <a:xfrm>
            <a:off x="6631042" y="2772105"/>
            <a:ext cx="4923581" cy="2926225"/>
          </a:xfrm>
        </p:spPr>
        <p:txBody>
          <a:bodyPr>
            <a:noAutofit/>
          </a:bodyPr>
          <a:lstStyle/>
          <a:p>
            <a:pPr lvl="0"/>
            <a:endParaRPr lang="en-GB"/>
          </a:p>
        </p:txBody>
      </p:sp>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tx2"/>
                </a:solidFill>
              </a:defRPr>
            </a:lvl1pPr>
          </a:lstStyle>
          <a:p>
            <a:r>
              <a:rPr lang="en-US">
                <a:solidFill>
                  <a:schemeClr val="tx2"/>
                </a:solidFill>
              </a:rPr>
              <a:t>Skills Investment Proposition</a:t>
            </a:r>
          </a:p>
        </p:txBody>
      </p:sp>
      <p:sp>
        <p:nvSpPr>
          <p:cNvPr id="15" name="Text Placeholder 6">
            <a:extLst>
              <a:ext uri="{FF2B5EF4-FFF2-40B4-BE49-F238E27FC236}">
                <a16:creationId xmlns:a16="http://schemas.microsoft.com/office/drawing/2014/main" id="{0DD014A8-7ACF-DB83-A7A3-C41409990FDC}"/>
              </a:ext>
            </a:extLst>
          </p:cNvPr>
          <p:cNvSpPr>
            <a:spLocks noGrp="1"/>
          </p:cNvSpPr>
          <p:nvPr>
            <p:ph type="body" sz="quarter" idx="21"/>
          </p:nvPr>
        </p:nvSpPr>
        <p:spPr>
          <a:xfrm>
            <a:off x="699809" y="1756017"/>
            <a:ext cx="828638" cy="828638"/>
          </a:xfrm>
          <a:prstGeom prst="ellipse">
            <a:avLst/>
          </a:prstGeom>
          <a:solidFill>
            <a:schemeClr val="accent2"/>
          </a:solidFill>
        </p:spPr>
        <p:txBody>
          <a:bodyPr/>
          <a:lstStyle>
            <a:lvl1pPr>
              <a:defRPr sz="100">
                <a:noFill/>
              </a:defRPr>
            </a:lvl1pPr>
            <a:lvl2pPr>
              <a:defRPr sz="100">
                <a:noFill/>
              </a:defRPr>
            </a:lvl2pPr>
            <a:lvl3pPr>
              <a:defRPr sz="100">
                <a:noFill/>
              </a:defRPr>
            </a:lvl3pPr>
            <a:lvl4pPr>
              <a:defRPr sz="100">
                <a:noFill/>
              </a:defRPr>
            </a:lvl4pPr>
            <a:lvl5pPr>
              <a:defRPr sz="100">
                <a:no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6">
            <a:extLst>
              <a:ext uri="{FF2B5EF4-FFF2-40B4-BE49-F238E27FC236}">
                <a16:creationId xmlns:a16="http://schemas.microsoft.com/office/drawing/2014/main" id="{34F0FFA2-C9DD-3C02-4E05-780841FAB998}"/>
              </a:ext>
            </a:extLst>
          </p:cNvPr>
          <p:cNvSpPr>
            <a:spLocks noGrp="1"/>
          </p:cNvSpPr>
          <p:nvPr>
            <p:ph type="body" sz="quarter" idx="22"/>
          </p:nvPr>
        </p:nvSpPr>
        <p:spPr>
          <a:xfrm>
            <a:off x="6672345" y="1756017"/>
            <a:ext cx="828638" cy="828638"/>
          </a:xfrm>
          <a:prstGeom prst="ellipse">
            <a:avLst/>
          </a:prstGeom>
          <a:solidFill>
            <a:schemeClr val="accent2"/>
          </a:solidFill>
        </p:spPr>
        <p:txBody>
          <a:bodyPr/>
          <a:lstStyle>
            <a:lvl1pPr>
              <a:defRPr sz="100">
                <a:noFill/>
              </a:defRPr>
            </a:lvl1pPr>
            <a:lvl2pPr>
              <a:defRPr sz="100">
                <a:noFill/>
              </a:defRPr>
            </a:lvl2pPr>
            <a:lvl3pPr>
              <a:defRPr sz="100">
                <a:noFill/>
              </a:defRPr>
            </a:lvl3pPr>
            <a:lvl4pPr>
              <a:defRPr sz="100">
                <a:noFill/>
              </a:defRPr>
            </a:lvl4pPr>
            <a:lvl5pPr>
              <a:defRPr sz="100">
                <a:no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Freeform 3">
            <a:extLst>
              <a:ext uri="{FF2B5EF4-FFF2-40B4-BE49-F238E27FC236}">
                <a16:creationId xmlns:a16="http://schemas.microsoft.com/office/drawing/2014/main" id="{5847B029-203B-E2DE-3AE9-5A60A4251F0B}"/>
              </a:ext>
            </a:extLst>
          </p:cNvPr>
          <p:cNvSpPr/>
          <p:nvPr userDrawn="1"/>
        </p:nvSpPr>
        <p:spPr>
          <a:xfrm>
            <a:off x="11519643" y="6358806"/>
            <a:ext cx="329457" cy="325127"/>
          </a:xfrm>
          <a:custGeom>
            <a:avLst/>
            <a:gdLst>
              <a:gd name="connsiteX0" fmla="*/ 3283000 w 3629128"/>
              <a:gd name="connsiteY0" fmla="*/ 899753 h 3641292"/>
              <a:gd name="connsiteX1" fmla="*/ 3365751 w 3629128"/>
              <a:gd name="connsiteY1" fmla="*/ 1297838 h 3641292"/>
              <a:gd name="connsiteX2" fmla="*/ 2793840 w 3629128"/>
              <a:gd name="connsiteY2" fmla="*/ 2617307 h 3641292"/>
              <a:gd name="connsiteX3" fmla="*/ 2388138 w 3629128"/>
              <a:gd name="connsiteY3" fmla="*/ 2918050 h 3641292"/>
              <a:gd name="connsiteX4" fmla="*/ 2090940 w 3629128"/>
              <a:gd name="connsiteY4" fmla="*/ 3617110 h 3641292"/>
              <a:gd name="connsiteX5" fmla="*/ 1769445 w 3629128"/>
              <a:gd name="connsiteY5" fmla="*/ 3632550 h 3641292"/>
              <a:gd name="connsiteX6" fmla="*/ 1592887 w 3629128"/>
              <a:gd name="connsiteY6" fmla="*/ 3266308 h 3641292"/>
              <a:gd name="connsiteX7" fmla="*/ 1890495 w 3629128"/>
              <a:gd name="connsiteY7" fmla="*/ 2870553 h 3641292"/>
              <a:gd name="connsiteX8" fmla="*/ 3143661 w 3629128"/>
              <a:gd name="connsiteY8" fmla="*/ 1757976 h 3641292"/>
              <a:gd name="connsiteX9" fmla="*/ 2901014 w 3629128"/>
              <a:gd name="connsiteY9" fmla="*/ 461591 h 3641292"/>
              <a:gd name="connsiteX10" fmla="*/ 2972515 w 3629128"/>
              <a:gd name="connsiteY10" fmla="*/ 602082 h 3641292"/>
              <a:gd name="connsiteX11" fmla="*/ 3036353 w 3629128"/>
              <a:gd name="connsiteY11" fmla="*/ 1403343 h 3641292"/>
              <a:gd name="connsiteX12" fmla="*/ 1635642 w 3629128"/>
              <a:gd name="connsiteY12" fmla="*/ 2642355 h 3641292"/>
              <a:gd name="connsiteX13" fmla="*/ 1426169 w 3629128"/>
              <a:gd name="connsiteY13" fmla="*/ 3522643 h 3641292"/>
              <a:gd name="connsiteX14" fmla="*/ 1519886 w 3629128"/>
              <a:gd name="connsiteY14" fmla="*/ 3623442 h 3641292"/>
              <a:gd name="connsiteX15" fmla="*/ 1301645 w 3629128"/>
              <a:gd name="connsiteY15" fmla="*/ 3564925 h 3641292"/>
              <a:gd name="connsiteX16" fmla="*/ 1148608 w 3629128"/>
              <a:gd name="connsiteY16" fmla="*/ 3498953 h 3641292"/>
              <a:gd name="connsiteX17" fmla="*/ 991722 w 3629128"/>
              <a:gd name="connsiteY17" fmla="*/ 2917978 h 3641292"/>
              <a:gd name="connsiteX18" fmla="*/ 2420722 w 3629128"/>
              <a:gd name="connsiteY18" fmla="*/ 1760316 h 3641292"/>
              <a:gd name="connsiteX19" fmla="*/ 2788036 w 3629128"/>
              <a:gd name="connsiteY19" fmla="*/ 495399 h 3641292"/>
              <a:gd name="connsiteX20" fmla="*/ 2433340 w 3629128"/>
              <a:gd name="connsiteY20" fmla="*/ 136077 h 3641292"/>
              <a:gd name="connsiteX21" fmla="*/ 2533728 w 3629128"/>
              <a:gd name="connsiteY21" fmla="*/ 263816 h 3641292"/>
              <a:gd name="connsiteX22" fmla="*/ 2283375 w 3629128"/>
              <a:gd name="connsiteY22" fmla="*/ 1458635 h 3641292"/>
              <a:gd name="connsiteX23" fmla="*/ 1014261 w 3629128"/>
              <a:gd name="connsiteY23" fmla="*/ 2248716 h 3641292"/>
              <a:gd name="connsiteX24" fmla="*/ 922392 w 3629128"/>
              <a:gd name="connsiteY24" fmla="*/ 3403941 h 3641292"/>
              <a:gd name="connsiteX25" fmla="*/ 925705 w 3629128"/>
              <a:gd name="connsiteY25" fmla="*/ 3417308 h 3641292"/>
              <a:gd name="connsiteX26" fmla="*/ 911319 w 3629128"/>
              <a:gd name="connsiteY26" fmla="*/ 3403718 h 3641292"/>
              <a:gd name="connsiteX27" fmla="*/ 191274 w 3629128"/>
              <a:gd name="connsiteY27" fmla="*/ 1018687 h 3641292"/>
              <a:gd name="connsiteX28" fmla="*/ 1191756 w 3629128"/>
              <a:gd name="connsiteY28" fmla="*/ 166724 h 3641292"/>
              <a:gd name="connsiteX29" fmla="*/ 1440144 w 3629128"/>
              <a:gd name="connsiteY29" fmla="*/ 324583 h 3641292"/>
              <a:gd name="connsiteX30" fmla="*/ 777544 w 3629128"/>
              <a:gd name="connsiteY30" fmla="*/ 822020 h 3641292"/>
              <a:gd name="connsiteX31" fmla="*/ 266632 w 3629128"/>
              <a:gd name="connsiteY31" fmla="*/ 2616360 h 3641292"/>
              <a:gd name="connsiteX32" fmla="*/ 340998 w 3629128"/>
              <a:gd name="connsiteY32" fmla="*/ 2751270 h 3641292"/>
              <a:gd name="connsiteX33" fmla="*/ 432438 w 3629128"/>
              <a:gd name="connsiteY33" fmla="*/ 1557389 h 3641292"/>
              <a:gd name="connsiteX34" fmla="*/ 1400425 w 3629128"/>
              <a:gd name="connsiteY34" fmla="*/ 787462 h 3641292"/>
              <a:gd name="connsiteX35" fmla="*/ 1782928 w 3629128"/>
              <a:gd name="connsiteY35" fmla="*/ 266808 h 3641292"/>
              <a:gd name="connsiteX36" fmla="*/ 1577554 w 3629128"/>
              <a:gd name="connsiteY36" fmla="*/ 105064 h 3641292"/>
              <a:gd name="connsiteX37" fmla="*/ 1352098 w 3629128"/>
              <a:gd name="connsiteY37" fmla="*/ 60889 h 3641292"/>
              <a:gd name="connsiteX38" fmla="*/ 1914472 w 3629128"/>
              <a:gd name="connsiteY38" fmla="*/ 38976 h 3641292"/>
              <a:gd name="connsiteX39" fmla="*/ 2093405 w 3629128"/>
              <a:gd name="connsiteY39" fmla="*/ 655749 h 3641292"/>
              <a:gd name="connsiteX40" fmla="*/ 1164824 w 3629128"/>
              <a:gd name="connsiteY40" fmla="*/ 1321029 h 3641292"/>
              <a:gd name="connsiteX41" fmla="*/ 480417 w 3629128"/>
              <a:gd name="connsiteY41" fmla="*/ 1989309 h 3641292"/>
              <a:gd name="connsiteX42" fmla="*/ 682273 w 3629128"/>
              <a:gd name="connsiteY42" fmla="*/ 3160821 h 3641292"/>
              <a:gd name="connsiteX43" fmla="*/ 641428 w 3629128"/>
              <a:gd name="connsiteY43" fmla="*/ 3048781 h 3641292"/>
              <a:gd name="connsiteX44" fmla="*/ 988749 w 3629128"/>
              <a:gd name="connsiteY44" fmla="*/ 1814260 h 3641292"/>
              <a:gd name="connsiteX45" fmla="*/ 2366564 w 3629128"/>
              <a:gd name="connsiteY45" fmla="*/ 843764 h 3641292"/>
              <a:gd name="connsiteX46" fmla="*/ 2031906 w 3629128"/>
              <a:gd name="connsiteY46" fmla="*/ 5632 h 3641292"/>
              <a:gd name="connsiteX47" fmla="*/ 2138991 w 3629128"/>
              <a:gd name="connsiteY47" fmla="*/ 18116 h 3641292"/>
              <a:gd name="connsiteX48" fmla="*/ 3626257 w 3629128"/>
              <a:gd name="connsiteY48" fmla="*/ 1885769 h 3641292"/>
              <a:gd name="connsiteX49" fmla="*/ 2415356 w 3629128"/>
              <a:gd name="connsiteY49" fmla="*/ 3529001 h 3641292"/>
              <a:gd name="connsiteX50" fmla="*/ 2259943 w 3629128"/>
              <a:gd name="connsiteY50" fmla="*/ 3555388 h 3641292"/>
              <a:gd name="connsiteX51" fmla="*/ 2289885 w 3629128"/>
              <a:gd name="connsiteY51" fmla="*/ 3440168 h 3641292"/>
              <a:gd name="connsiteX52" fmla="*/ 2885531 w 3629128"/>
              <a:gd name="connsiteY52" fmla="*/ 2928042 h 3641292"/>
              <a:gd name="connsiteX53" fmla="*/ 3330952 w 3629128"/>
              <a:gd name="connsiteY53" fmla="*/ 981004 h 3641292"/>
              <a:gd name="connsiteX54" fmla="*/ 3282795 w 3629128"/>
              <a:gd name="connsiteY54" fmla="*/ 899806 h 3641292"/>
              <a:gd name="connsiteX55" fmla="*/ 3283000 w 3629128"/>
              <a:gd name="connsiteY55" fmla="*/ 899753 h 364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629128" h="3641292">
                <a:moveTo>
                  <a:pt x="3283000" y="899753"/>
                </a:moveTo>
                <a:cubicBezTo>
                  <a:pt x="3321451" y="1030501"/>
                  <a:pt x="3353419" y="1161544"/>
                  <a:pt x="3365751" y="1297838"/>
                </a:cubicBezTo>
                <a:cubicBezTo>
                  <a:pt x="3415079" y="1845952"/>
                  <a:pt x="3209821" y="2263298"/>
                  <a:pt x="2793840" y="2617307"/>
                </a:cubicBezTo>
                <a:cubicBezTo>
                  <a:pt x="2664878" y="2726990"/>
                  <a:pt x="2523708" y="2817823"/>
                  <a:pt x="2388138" y="2918050"/>
                </a:cubicBezTo>
                <a:cubicBezTo>
                  <a:pt x="2187890" y="3066042"/>
                  <a:pt x="1730993" y="3384805"/>
                  <a:pt x="2090940" y="3617110"/>
                </a:cubicBezTo>
                <a:cubicBezTo>
                  <a:pt x="1993106" y="3623182"/>
                  <a:pt x="1865099" y="3656946"/>
                  <a:pt x="1769445" y="3632550"/>
                </a:cubicBezTo>
                <a:cubicBezTo>
                  <a:pt x="1603441" y="3590276"/>
                  <a:pt x="1553453" y="3418872"/>
                  <a:pt x="1592887" y="3266308"/>
                </a:cubicBezTo>
                <a:cubicBezTo>
                  <a:pt x="1635633" y="3101028"/>
                  <a:pt x="1763685" y="2976548"/>
                  <a:pt x="1890495" y="2870553"/>
                </a:cubicBezTo>
                <a:cubicBezTo>
                  <a:pt x="2321808" y="2509713"/>
                  <a:pt x="2911543" y="2317341"/>
                  <a:pt x="3143661" y="1757976"/>
                </a:cubicBezTo>
                <a:cubicBezTo>
                  <a:pt x="3322282" y="1327360"/>
                  <a:pt x="3246567" y="783390"/>
                  <a:pt x="2901014" y="461591"/>
                </a:cubicBezTo>
                <a:lnTo>
                  <a:pt x="2972515" y="602082"/>
                </a:lnTo>
                <a:cubicBezTo>
                  <a:pt x="3079840" y="841486"/>
                  <a:pt x="3105879" y="1148320"/>
                  <a:pt x="3036353" y="1403343"/>
                </a:cubicBezTo>
                <a:cubicBezTo>
                  <a:pt x="2848196" y="2093625"/>
                  <a:pt x="2119658" y="2235991"/>
                  <a:pt x="1635642" y="2642355"/>
                </a:cubicBezTo>
                <a:cubicBezTo>
                  <a:pt x="1368939" y="2866347"/>
                  <a:pt x="1176201" y="3213221"/>
                  <a:pt x="1426169" y="3522643"/>
                </a:cubicBezTo>
                <a:lnTo>
                  <a:pt x="1519886" y="3623442"/>
                </a:lnTo>
                <a:cubicBezTo>
                  <a:pt x="1447636" y="3602171"/>
                  <a:pt x="1373850" y="3586884"/>
                  <a:pt x="1301645" y="3564925"/>
                </a:cubicBezTo>
                <a:cubicBezTo>
                  <a:pt x="1245986" y="3547959"/>
                  <a:pt x="1194248" y="3536931"/>
                  <a:pt x="1148608" y="3498953"/>
                </a:cubicBezTo>
                <a:cubicBezTo>
                  <a:pt x="990249" y="3367347"/>
                  <a:pt x="946993" y="3111538"/>
                  <a:pt x="991722" y="2917978"/>
                </a:cubicBezTo>
                <a:cubicBezTo>
                  <a:pt x="1134463" y="2299089"/>
                  <a:pt x="1965031" y="2082758"/>
                  <a:pt x="2420722" y="1760316"/>
                </a:cubicBezTo>
                <a:cubicBezTo>
                  <a:pt x="2835846" y="1466601"/>
                  <a:pt x="3035951" y="961162"/>
                  <a:pt x="2788036" y="495399"/>
                </a:cubicBezTo>
                <a:cubicBezTo>
                  <a:pt x="2705847" y="340987"/>
                  <a:pt x="2586850" y="221534"/>
                  <a:pt x="2433340" y="136077"/>
                </a:cubicBezTo>
                <a:lnTo>
                  <a:pt x="2533728" y="263816"/>
                </a:lnTo>
                <a:cubicBezTo>
                  <a:pt x="2814932" y="694361"/>
                  <a:pt x="2696989" y="1158419"/>
                  <a:pt x="2283375" y="1458635"/>
                </a:cubicBezTo>
                <a:cubicBezTo>
                  <a:pt x="1886415" y="1746627"/>
                  <a:pt x="1353160" y="1874518"/>
                  <a:pt x="1014261" y="2248716"/>
                </a:cubicBezTo>
                <a:cubicBezTo>
                  <a:pt x="700498" y="2595134"/>
                  <a:pt x="664431" y="3021357"/>
                  <a:pt x="922392" y="3403941"/>
                </a:cubicBezTo>
                <a:cubicBezTo>
                  <a:pt x="926062" y="3409406"/>
                  <a:pt x="934135" y="3407557"/>
                  <a:pt x="925705" y="3417308"/>
                </a:cubicBezTo>
                <a:cubicBezTo>
                  <a:pt x="921588" y="3411406"/>
                  <a:pt x="917758" y="3407433"/>
                  <a:pt x="911319" y="3403718"/>
                </a:cubicBezTo>
                <a:cubicBezTo>
                  <a:pt x="82037" y="2908182"/>
                  <a:pt x="-239717" y="1899181"/>
                  <a:pt x="191274" y="1018687"/>
                </a:cubicBezTo>
                <a:cubicBezTo>
                  <a:pt x="359545" y="674787"/>
                  <a:pt x="788956" y="199013"/>
                  <a:pt x="1191756" y="166724"/>
                </a:cubicBezTo>
                <a:cubicBezTo>
                  <a:pt x="1285661" y="159267"/>
                  <a:pt x="1508019" y="178225"/>
                  <a:pt x="1440144" y="324583"/>
                </a:cubicBezTo>
                <a:cubicBezTo>
                  <a:pt x="1360715" y="495809"/>
                  <a:pt x="942707" y="705398"/>
                  <a:pt x="777544" y="822020"/>
                </a:cubicBezTo>
                <a:cubicBezTo>
                  <a:pt x="155912" y="1261521"/>
                  <a:pt x="-57936" y="1924131"/>
                  <a:pt x="266632" y="2616360"/>
                </a:cubicBezTo>
                <a:cubicBezTo>
                  <a:pt x="288045" y="2662018"/>
                  <a:pt x="311602" y="2710336"/>
                  <a:pt x="340998" y="2751270"/>
                </a:cubicBezTo>
                <a:cubicBezTo>
                  <a:pt x="200257" y="2366936"/>
                  <a:pt x="209285" y="1914183"/>
                  <a:pt x="432438" y="1557389"/>
                </a:cubicBezTo>
                <a:cubicBezTo>
                  <a:pt x="669110" y="1178966"/>
                  <a:pt x="1043666" y="1015848"/>
                  <a:pt x="1400425" y="787462"/>
                </a:cubicBezTo>
                <a:cubicBezTo>
                  <a:pt x="1560704" y="684762"/>
                  <a:pt x="1869332" y="493961"/>
                  <a:pt x="1782928" y="266808"/>
                </a:cubicBezTo>
                <a:cubicBezTo>
                  <a:pt x="1749603" y="179029"/>
                  <a:pt x="1664280" y="128880"/>
                  <a:pt x="1577554" y="105064"/>
                </a:cubicBezTo>
                <a:lnTo>
                  <a:pt x="1352098" y="60889"/>
                </a:lnTo>
                <a:cubicBezTo>
                  <a:pt x="1522905" y="22411"/>
                  <a:pt x="1748451" y="-42079"/>
                  <a:pt x="1914472" y="38976"/>
                </a:cubicBezTo>
                <a:cubicBezTo>
                  <a:pt x="2150706" y="154222"/>
                  <a:pt x="2206812" y="429605"/>
                  <a:pt x="2093405" y="655749"/>
                </a:cubicBezTo>
                <a:cubicBezTo>
                  <a:pt x="1932554" y="976798"/>
                  <a:pt x="1465398" y="1155714"/>
                  <a:pt x="1164824" y="1321029"/>
                </a:cubicBezTo>
                <a:cubicBezTo>
                  <a:pt x="868707" y="1483808"/>
                  <a:pt x="618434" y="1664768"/>
                  <a:pt x="480417" y="1989309"/>
                </a:cubicBezTo>
                <a:cubicBezTo>
                  <a:pt x="314146" y="2380358"/>
                  <a:pt x="404765" y="2848184"/>
                  <a:pt x="682273" y="3160821"/>
                </a:cubicBezTo>
                <a:lnTo>
                  <a:pt x="641428" y="3048781"/>
                </a:lnTo>
                <a:cubicBezTo>
                  <a:pt x="502295" y="2584669"/>
                  <a:pt x="604897" y="2132014"/>
                  <a:pt x="988749" y="1814260"/>
                </a:cubicBezTo>
                <a:cubicBezTo>
                  <a:pt x="1404935" y="1469887"/>
                  <a:pt x="2120069" y="1350425"/>
                  <a:pt x="2366564" y="843764"/>
                </a:cubicBezTo>
                <a:cubicBezTo>
                  <a:pt x="2526780" y="514419"/>
                  <a:pt x="2352839" y="146685"/>
                  <a:pt x="2031906" y="5632"/>
                </a:cubicBezTo>
                <a:lnTo>
                  <a:pt x="2138991" y="18116"/>
                </a:lnTo>
                <a:cubicBezTo>
                  <a:pt x="3032549" y="180717"/>
                  <a:pt x="3677692" y="976093"/>
                  <a:pt x="3626257" y="1885769"/>
                </a:cubicBezTo>
                <a:cubicBezTo>
                  <a:pt x="3585261" y="2606395"/>
                  <a:pt x="3099665" y="3290445"/>
                  <a:pt x="2415356" y="3529001"/>
                </a:cubicBezTo>
                <a:cubicBezTo>
                  <a:pt x="2381852" y="3540672"/>
                  <a:pt x="2288697" y="3576221"/>
                  <a:pt x="2259943" y="3555388"/>
                </a:cubicBezTo>
                <a:cubicBezTo>
                  <a:pt x="2218295" y="3525358"/>
                  <a:pt x="2268900" y="3466824"/>
                  <a:pt x="2289885" y="3440168"/>
                </a:cubicBezTo>
                <a:cubicBezTo>
                  <a:pt x="2443832" y="3243242"/>
                  <a:pt x="2694998" y="3089223"/>
                  <a:pt x="2885531" y="2928042"/>
                </a:cubicBezTo>
                <a:cubicBezTo>
                  <a:pt x="3478274" y="2426747"/>
                  <a:pt x="3699918" y="1677555"/>
                  <a:pt x="3330952" y="981004"/>
                </a:cubicBezTo>
                <a:cubicBezTo>
                  <a:pt x="3316299" y="953340"/>
                  <a:pt x="3300984" y="925292"/>
                  <a:pt x="3282795" y="899806"/>
                </a:cubicBezTo>
                <a:lnTo>
                  <a:pt x="3283000" y="899753"/>
                </a:lnTo>
                <a:close/>
              </a:path>
            </a:pathLst>
          </a:custGeom>
          <a:solidFill>
            <a:schemeClr val="tx2"/>
          </a:solidFill>
          <a:ln w="3555" cap="flat">
            <a:noFill/>
            <a:prstDash val="solid"/>
            <a:miter/>
          </a:ln>
        </p:spPr>
        <p:txBody>
          <a:bodyPr rtlCol="0" anchor="ctr">
            <a:noAutofit/>
          </a:bodyPr>
          <a:lstStyle/>
          <a:p>
            <a:pPr lvl="0"/>
            <a:endParaRPr lang="en-US">
              <a:solidFill>
                <a:schemeClr val="tx2"/>
              </a:solidFill>
              <a:latin typeface="Univers" panose="020B0503020202020204" pitchFamily="34" charset="0"/>
            </a:endParaRPr>
          </a:p>
        </p:txBody>
      </p:sp>
    </p:spTree>
    <p:extLst>
      <p:ext uri="{BB962C8B-B14F-4D97-AF65-F5344CB8AC3E}">
        <p14:creationId xmlns:p14="http://schemas.microsoft.com/office/powerpoint/2010/main" val="22963686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8_Custom Layout">
    <p:bg>
      <p:bgPr>
        <a:solidFill>
          <a:schemeClr val="bg1"/>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F5915909-AA30-EF31-56AB-5C5A7B7100C7}"/>
              </a:ext>
            </a:extLst>
          </p:cNvPr>
          <p:cNvSpPr/>
          <p:nvPr userDrawn="1"/>
        </p:nvSpPr>
        <p:spPr>
          <a:xfrm>
            <a:off x="342900" y="1597152"/>
            <a:ext cx="5600700" cy="4432172"/>
          </a:xfrm>
          <a:prstGeom prst="roundRect">
            <a:avLst>
              <a:gd name="adj" fmla="val 234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Univers" panose="020B0503020202020204" pitchFamily="34" charset="0"/>
            </a:endParaRPr>
          </a:p>
        </p:txBody>
      </p:sp>
      <p:sp>
        <p:nvSpPr>
          <p:cNvPr id="9" name="Rounded Rectangle 8">
            <a:extLst>
              <a:ext uri="{FF2B5EF4-FFF2-40B4-BE49-F238E27FC236}">
                <a16:creationId xmlns:a16="http://schemas.microsoft.com/office/drawing/2014/main" id="{7BB41F0E-2544-3E78-BDC8-CFE22D6A1F13}"/>
              </a:ext>
            </a:extLst>
          </p:cNvPr>
          <p:cNvSpPr/>
          <p:nvPr userDrawn="1"/>
        </p:nvSpPr>
        <p:spPr>
          <a:xfrm>
            <a:off x="6248402" y="1597152"/>
            <a:ext cx="5602720" cy="4432172"/>
          </a:xfrm>
          <a:prstGeom prst="roundRect">
            <a:avLst>
              <a:gd name="adj" fmla="val 234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Univers" panose="020B0503020202020204" pitchFamily="34" charset="0"/>
            </a:endParaRPr>
          </a:p>
        </p:txBody>
      </p:sp>
      <p:sp>
        <p:nvSpPr>
          <p:cNvPr id="6" name="Title 1">
            <a:extLst>
              <a:ext uri="{FF2B5EF4-FFF2-40B4-BE49-F238E27FC236}">
                <a16:creationId xmlns:a16="http://schemas.microsoft.com/office/drawing/2014/main" id="{881509F2-E671-F095-AAB1-CFC2BAD1C8AE}"/>
              </a:ext>
            </a:extLst>
          </p:cNvPr>
          <p:cNvSpPr>
            <a:spLocks noGrp="1"/>
          </p:cNvSpPr>
          <p:nvPr>
            <p:ph type="title" hasCustomPrompt="1"/>
          </p:nvPr>
        </p:nvSpPr>
        <p:spPr>
          <a:xfrm>
            <a:off x="343228" y="619125"/>
            <a:ext cx="11505872" cy="790576"/>
          </a:xfrm>
        </p:spPr>
        <p:txBody>
          <a:bodyPr>
            <a:noAutofit/>
          </a:bodyPr>
          <a:lstStyle>
            <a:lvl1pPr>
              <a:defRPr sz="3200">
                <a:solidFill>
                  <a:schemeClr val="tx1"/>
                </a:solidFill>
              </a:defRPr>
            </a:lvl1pPr>
          </a:lstStyle>
          <a:p>
            <a:r>
              <a:rPr lang="en-GB"/>
              <a:t>Title</a:t>
            </a:r>
            <a:endParaRPr lang="en-US"/>
          </a:p>
        </p:txBody>
      </p:sp>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tx2"/>
                </a:solidFill>
              </a:defRPr>
            </a:lvl1pPr>
          </a:lstStyle>
          <a:p>
            <a:r>
              <a:rPr lang="en-US">
                <a:solidFill>
                  <a:schemeClr val="tx2"/>
                </a:solidFill>
              </a:rPr>
              <a:t>Skills Investment Proposition</a:t>
            </a:r>
          </a:p>
        </p:txBody>
      </p:sp>
      <p:sp>
        <p:nvSpPr>
          <p:cNvPr id="18" name="Text Placeholder 17">
            <a:extLst>
              <a:ext uri="{FF2B5EF4-FFF2-40B4-BE49-F238E27FC236}">
                <a16:creationId xmlns:a16="http://schemas.microsoft.com/office/drawing/2014/main" id="{B080F6D1-0662-BC43-A758-8436DCDAA08C}"/>
              </a:ext>
            </a:extLst>
          </p:cNvPr>
          <p:cNvSpPr>
            <a:spLocks noGrp="1"/>
          </p:cNvSpPr>
          <p:nvPr>
            <p:ph type="body" sz="quarter" idx="19"/>
          </p:nvPr>
        </p:nvSpPr>
        <p:spPr>
          <a:xfrm>
            <a:off x="517525" y="2322875"/>
            <a:ext cx="4552950" cy="102870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19" name="Text Placeholder 17">
            <a:extLst>
              <a:ext uri="{FF2B5EF4-FFF2-40B4-BE49-F238E27FC236}">
                <a16:creationId xmlns:a16="http://schemas.microsoft.com/office/drawing/2014/main" id="{6BC0FF72-CE51-D819-2EB7-2F5846BB4A1B}"/>
              </a:ext>
            </a:extLst>
          </p:cNvPr>
          <p:cNvSpPr>
            <a:spLocks noGrp="1"/>
          </p:cNvSpPr>
          <p:nvPr>
            <p:ph type="body" sz="quarter" idx="20"/>
          </p:nvPr>
        </p:nvSpPr>
        <p:spPr>
          <a:xfrm>
            <a:off x="517525" y="4352039"/>
            <a:ext cx="4552950" cy="102870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20" name="Text Placeholder 17">
            <a:extLst>
              <a:ext uri="{FF2B5EF4-FFF2-40B4-BE49-F238E27FC236}">
                <a16:creationId xmlns:a16="http://schemas.microsoft.com/office/drawing/2014/main" id="{17790B63-79A0-5807-B67D-07F170CE8806}"/>
              </a:ext>
            </a:extLst>
          </p:cNvPr>
          <p:cNvSpPr>
            <a:spLocks noGrp="1"/>
          </p:cNvSpPr>
          <p:nvPr>
            <p:ph type="body" sz="quarter" idx="21"/>
          </p:nvPr>
        </p:nvSpPr>
        <p:spPr>
          <a:xfrm>
            <a:off x="6503653" y="2322875"/>
            <a:ext cx="4524710" cy="102870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21" name="Text Placeholder 17">
            <a:extLst>
              <a:ext uri="{FF2B5EF4-FFF2-40B4-BE49-F238E27FC236}">
                <a16:creationId xmlns:a16="http://schemas.microsoft.com/office/drawing/2014/main" id="{515C6B89-A6EC-7250-770D-E0B0F9251D38}"/>
              </a:ext>
            </a:extLst>
          </p:cNvPr>
          <p:cNvSpPr>
            <a:spLocks noGrp="1"/>
          </p:cNvSpPr>
          <p:nvPr>
            <p:ph type="body" sz="quarter" idx="22"/>
          </p:nvPr>
        </p:nvSpPr>
        <p:spPr>
          <a:xfrm>
            <a:off x="6503653" y="4352039"/>
            <a:ext cx="4524710" cy="102870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Text Placeholder 6">
            <a:extLst>
              <a:ext uri="{FF2B5EF4-FFF2-40B4-BE49-F238E27FC236}">
                <a16:creationId xmlns:a16="http://schemas.microsoft.com/office/drawing/2014/main" id="{B1755455-3737-D5E2-2C23-12886C71F44F}"/>
              </a:ext>
            </a:extLst>
          </p:cNvPr>
          <p:cNvSpPr>
            <a:spLocks noGrp="1"/>
          </p:cNvSpPr>
          <p:nvPr>
            <p:ph type="body" sz="quarter" idx="23"/>
          </p:nvPr>
        </p:nvSpPr>
        <p:spPr>
          <a:xfrm>
            <a:off x="517525" y="1766653"/>
            <a:ext cx="382420" cy="382420"/>
          </a:xfrm>
          <a:prstGeom prst="ellipse">
            <a:avLst/>
          </a:prstGeom>
          <a:solidFill>
            <a:schemeClr val="accent2"/>
          </a:solidFill>
        </p:spPr>
        <p:txBody>
          <a:bodyPr/>
          <a:lstStyle>
            <a:lvl1pPr>
              <a:defRPr sz="100">
                <a:noFill/>
              </a:defRPr>
            </a:lvl1pPr>
            <a:lvl2pPr>
              <a:defRPr sz="100">
                <a:noFill/>
              </a:defRPr>
            </a:lvl2pPr>
            <a:lvl3pPr>
              <a:defRPr sz="100">
                <a:noFill/>
              </a:defRPr>
            </a:lvl3pPr>
            <a:lvl4pPr>
              <a:defRPr sz="100">
                <a:noFill/>
              </a:defRPr>
            </a:lvl4pPr>
            <a:lvl5pPr>
              <a:defRPr sz="100">
                <a:no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6">
            <a:extLst>
              <a:ext uri="{FF2B5EF4-FFF2-40B4-BE49-F238E27FC236}">
                <a16:creationId xmlns:a16="http://schemas.microsoft.com/office/drawing/2014/main" id="{FC58641A-754D-CB65-C475-8F1272E63692}"/>
              </a:ext>
            </a:extLst>
          </p:cNvPr>
          <p:cNvSpPr>
            <a:spLocks noGrp="1"/>
          </p:cNvSpPr>
          <p:nvPr>
            <p:ph type="body" sz="quarter" idx="24"/>
          </p:nvPr>
        </p:nvSpPr>
        <p:spPr>
          <a:xfrm>
            <a:off x="6513211" y="1766653"/>
            <a:ext cx="382420" cy="382420"/>
          </a:xfrm>
          <a:prstGeom prst="ellipse">
            <a:avLst/>
          </a:prstGeom>
          <a:solidFill>
            <a:schemeClr val="accent2"/>
          </a:solidFill>
        </p:spPr>
        <p:txBody>
          <a:bodyPr/>
          <a:lstStyle>
            <a:lvl1pPr>
              <a:defRPr sz="100">
                <a:noFill/>
              </a:defRPr>
            </a:lvl1pPr>
            <a:lvl2pPr>
              <a:defRPr sz="100">
                <a:noFill/>
              </a:defRPr>
            </a:lvl2pPr>
            <a:lvl3pPr>
              <a:defRPr sz="100">
                <a:noFill/>
              </a:defRPr>
            </a:lvl3pPr>
            <a:lvl4pPr>
              <a:defRPr sz="100">
                <a:noFill/>
              </a:defRPr>
            </a:lvl4pPr>
            <a:lvl5pPr>
              <a:defRPr sz="100">
                <a:no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6">
            <a:extLst>
              <a:ext uri="{FF2B5EF4-FFF2-40B4-BE49-F238E27FC236}">
                <a16:creationId xmlns:a16="http://schemas.microsoft.com/office/drawing/2014/main" id="{A6D19944-F4FD-29ED-03D7-B035678E238F}"/>
              </a:ext>
            </a:extLst>
          </p:cNvPr>
          <p:cNvSpPr>
            <a:spLocks noGrp="1"/>
          </p:cNvSpPr>
          <p:nvPr>
            <p:ph type="body" sz="quarter" idx="25"/>
          </p:nvPr>
        </p:nvSpPr>
        <p:spPr>
          <a:xfrm>
            <a:off x="517525" y="3767284"/>
            <a:ext cx="382420" cy="382420"/>
          </a:xfrm>
          <a:prstGeom prst="ellipse">
            <a:avLst/>
          </a:prstGeom>
          <a:solidFill>
            <a:schemeClr val="accent2"/>
          </a:solidFill>
        </p:spPr>
        <p:txBody>
          <a:bodyPr/>
          <a:lstStyle>
            <a:lvl1pPr>
              <a:defRPr sz="100">
                <a:noFill/>
              </a:defRPr>
            </a:lvl1pPr>
            <a:lvl2pPr>
              <a:defRPr sz="100">
                <a:noFill/>
              </a:defRPr>
            </a:lvl2pPr>
            <a:lvl3pPr>
              <a:defRPr sz="100">
                <a:noFill/>
              </a:defRPr>
            </a:lvl3pPr>
            <a:lvl4pPr>
              <a:defRPr sz="100">
                <a:noFill/>
              </a:defRPr>
            </a:lvl4pPr>
            <a:lvl5pPr>
              <a:defRPr sz="100">
                <a:no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Text Placeholder 6">
            <a:extLst>
              <a:ext uri="{FF2B5EF4-FFF2-40B4-BE49-F238E27FC236}">
                <a16:creationId xmlns:a16="http://schemas.microsoft.com/office/drawing/2014/main" id="{40587B43-FA65-4B09-6467-A01EE68D44CB}"/>
              </a:ext>
            </a:extLst>
          </p:cNvPr>
          <p:cNvSpPr>
            <a:spLocks noGrp="1"/>
          </p:cNvSpPr>
          <p:nvPr>
            <p:ph type="body" sz="quarter" idx="26"/>
          </p:nvPr>
        </p:nvSpPr>
        <p:spPr>
          <a:xfrm>
            <a:off x="6513211" y="3767284"/>
            <a:ext cx="382420" cy="382420"/>
          </a:xfrm>
          <a:prstGeom prst="ellipse">
            <a:avLst/>
          </a:prstGeom>
          <a:solidFill>
            <a:schemeClr val="accent2"/>
          </a:solidFill>
        </p:spPr>
        <p:txBody>
          <a:bodyPr/>
          <a:lstStyle>
            <a:lvl1pPr>
              <a:defRPr sz="100">
                <a:noFill/>
              </a:defRPr>
            </a:lvl1pPr>
            <a:lvl2pPr>
              <a:defRPr sz="100">
                <a:noFill/>
              </a:defRPr>
            </a:lvl2pPr>
            <a:lvl3pPr>
              <a:defRPr sz="100">
                <a:noFill/>
              </a:defRPr>
            </a:lvl3pPr>
            <a:lvl4pPr>
              <a:defRPr sz="100">
                <a:noFill/>
              </a:defRPr>
            </a:lvl4pPr>
            <a:lvl5pPr>
              <a:defRPr sz="100">
                <a:no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Freeform 1">
            <a:extLst>
              <a:ext uri="{FF2B5EF4-FFF2-40B4-BE49-F238E27FC236}">
                <a16:creationId xmlns:a16="http://schemas.microsoft.com/office/drawing/2014/main" id="{61D6C595-7700-4EAA-FD32-0F13C19E66D8}"/>
              </a:ext>
            </a:extLst>
          </p:cNvPr>
          <p:cNvSpPr/>
          <p:nvPr userDrawn="1"/>
        </p:nvSpPr>
        <p:spPr>
          <a:xfrm>
            <a:off x="11519643" y="6358806"/>
            <a:ext cx="329457" cy="325127"/>
          </a:xfrm>
          <a:custGeom>
            <a:avLst/>
            <a:gdLst>
              <a:gd name="connsiteX0" fmla="*/ 3283000 w 3629128"/>
              <a:gd name="connsiteY0" fmla="*/ 899753 h 3641292"/>
              <a:gd name="connsiteX1" fmla="*/ 3365751 w 3629128"/>
              <a:gd name="connsiteY1" fmla="*/ 1297838 h 3641292"/>
              <a:gd name="connsiteX2" fmla="*/ 2793840 w 3629128"/>
              <a:gd name="connsiteY2" fmla="*/ 2617307 h 3641292"/>
              <a:gd name="connsiteX3" fmla="*/ 2388138 w 3629128"/>
              <a:gd name="connsiteY3" fmla="*/ 2918050 h 3641292"/>
              <a:gd name="connsiteX4" fmla="*/ 2090940 w 3629128"/>
              <a:gd name="connsiteY4" fmla="*/ 3617110 h 3641292"/>
              <a:gd name="connsiteX5" fmla="*/ 1769445 w 3629128"/>
              <a:gd name="connsiteY5" fmla="*/ 3632550 h 3641292"/>
              <a:gd name="connsiteX6" fmla="*/ 1592887 w 3629128"/>
              <a:gd name="connsiteY6" fmla="*/ 3266308 h 3641292"/>
              <a:gd name="connsiteX7" fmla="*/ 1890495 w 3629128"/>
              <a:gd name="connsiteY7" fmla="*/ 2870553 h 3641292"/>
              <a:gd name="connsiteX8" fmla="*/ 3143661 w 3629128"/>
              <a:gd name="connsiteY8" fmla="*/ 1757976 h 3641292"/>
              <a:gd name="connsiteX9" fmla="*/ 2901014 w 3629128"/>
              <a:gd name="connsiteY9" fmla="*/ 461591 h 3641292"/>
              <a:gd name="connsiteX10" fmla="*/ 2972515 w 3629128"/>
              <a:gd name="connsiteY10" fmla="*/ 602082 h 3641292"/>
              <a:gd name="connsiteX11" fmla="*/ 3036353 w 3629128"/>
              <a:gd name="connsiteY11" fmla="*/ 1403343 h 3641292"/>
              <a:gd name="connsiteX12" fmla="*/ 1635642 w 3629128"/>
              <a:gd name="connsiteY12" fmla="*/ 2642355 h 3641292"/>
              <a:gd name="connsiteX13" fmla="*/ 1426169 w 3629128"/>
              <a:gd name="connsiteY13" fmla="*/ 3522643 h 3641292"/>
              <a:gd name="connsiteX14" fmla="*/ 1519886 w 3629128"/>
              <a:gd name="connsiteY14" fmla="*/ 3623442 h 3641292"/>
              <a:gd name="connsiteX15" fmla="*/ 1301645 w 3629128"/>
              <a:gd name="connsiteY15" fmla="*/ 3564925 h 3641292"/>
              <a:gd name="connsiteX16" fmla="*/ 1148608 w 3629128"/>
              <a:gd name="connsiteY16" fmla="*/ 3498953 h 3641292"/>
              <a:gd name="connsiteX17" fmla="*/ 991722 w 3629128"/>
              <a:gd name="connsiteY17" fmla="*/ 2917978 h 3641292"/>
              <a:gd name="connsiteX18" fmla="*/ 2420722 w 3629128"/>
              <a:gd name="connsiteY18" fmla="*/ 1760316 h 3641292"/>
              <a:gd name="connsiteX19" fmla="*/ 2788036 w 3629128"/>
              <a:gd name="connsiteY19" fmla="*/ 495399 h 3641292"/>
              <a:gd name="connsiteX20" fmla="*/ 2433340 w 3629128"/>
              <a:gd name="connsiteY20" fmla="*/ 136077 h 3641292"/>
              <a:gd name="connsiteX21" fmla="*/ 2533728 w 3629128"/>
              <a:gd name="connsiteY21" fmla="*/ 263816 h 3641292"/>
              <a:gd name="connsiteX22" fmla="*/ 2283375 w 3629128"/>
              <a:gd name="connsiteY22" fmla="*/ 1458635 h 3641292"/>
              <a:gd name="connsiteX23" fmla="*/ 1014261 w 3629128"/>
              <a:gd name="connsiteY23" fmla="*/ 2248716 h 3641292"/>
              <a:gd name="connsiteX24" fmla="*/ 922392 w 3629128"/>
              <a:gd name="connsiteY24" fmla="*/ 3403941 h 3641292"/>
              <a:gd name="connsiteX25" fmla="*/ 925705 w 3629128"/>
              <a:gd name="connsiteY25" fmla="*/ 3417308 h 3641292"/>
              <a:gd name="connsiteX26" fmla="*/ 911319 w 3629128"/>
              <a:gd name="connsiteY26" fmla="*/ 3403718 h 3641292"/>
              <a:gd name="connsiteX27" fmla="*/ 191274 w 3629128"/>
              <a:gd name="connsiteY27" fmla="*/ 1018687 h 3641292"/>
              <a:gd name="connsiteX28" fmla="*/ 1191756 w 3629128"/>
              <a:gd name="connsiteY28" fmla="*/ 166724 h 3641292"/>
              <a:gd name="connsiteX29" fmla="*/ 1440144 w 3629128"/>
              <a:gd name="connsiteY29" fmla="*/ 324583 h 3641292"/>
              <a:gd name="connsiteX30" fmla="*/ 777544 w 3629128"/>
              <a:gd name="connsiteY30" fmla="*/ 822020 h 3641292"/>
              <a:gd name="connsiteX31" fmla="*/ 266632 w 3629128"/>
              <a:gd name="connsiteY31" fmla="*/ 2616360 h 3641292"/>
              <a:gd name="connsiteX32" fmla="*/ 340998 w 3629128"/>
              <a:gd name="connsiteY32" fmla="*/ 2751270 h 3641292"/>
              <a:gd name="connsiteX33" fmla="*/ 432438 w 3629128"/>
              <a:gd name="connsiteY33" fmla="*/ 1557389 h 3641292"/>
              <a:gd name="connsiteX34" fmla="*/ 1400425 w 3629128"/>
              <a:gd name="connsiteY34" fmla="*/ 787462 h 3641292"/>
              <a:gd name="connsiteX35" fmla="*/ 1782928 w 3629128"/>
              <a:gd name="connsiteY35" fmla="*/ 266808 h 3641292"/>
              <a:gd name="connsiteX36" fmla="*/ 1577554 w 3629128"/>
              <a:gd name="connsiteY36" fmla="*/ 105064 h 3641292"/>
              <a:gd name="connsiteX37" fmla="*/ 1352098 w 3629128"/>
              <a:gd name="connsiteY37" fmla="*/ 60889 h 3641292"/>
              <a:gd name="connsiteX38" fmla="*/ 1914472 w 3629128"/>
              <a:gd name="connsiteY38" fmla="*/ 38976 h 3641292"/>
              <a:gd name="connsiteX39" fmla="*/ 2093405 w 3629128"/>
              <a:gd name="connsiteY39" fmla="*/ 655749 h 3641292"/>
              <a:gd name="connsiteX40" fmla="*/ 1164824 w 3629128"/>
              <a:gd name="connsiteY40" fmla="*/ 1321029 h 3641292"/>
              <a:gd name="connsiteX41" fmla="*/ 480417 w 3629128"/>
              <a:gd name="connsiteY41" fmla="*/ 1989309 h 3641292"/>
              <a:gd name="connsiteX42" fmla="*/ 682273 w 3629128"/>
              <a:gd name="connsiteY42" fmla="*/ 3160821 h 3641292"/>
              <a:gd name="connsiteX43" fmla="*/ 641428 w 3629128"/>
              <a:gd name="connsiteY43" fmla="*/ 3048781 h 3641292"/>
              <a:gd name="connsiteX44" fmla="*/ 988749 w 3629128"/>
              <a:gd name="connsiteY44" fmla="*/ 1814260 h 3641292"/>
              <a:gd name="connsiteX45" fmla="*/ 2366564 w 3629128"/>
              <a:gd name="connsiteY45" fmla="*/ 843764 h 3641292"/>
              <a:gd name="connsiteX46" fmla="*/ 2031906 w 3629128"/>
              <a:gd name="connsiteY46" fmla="*/ 5632 h 3641292"/>
              <a:gd name="connsiteX47" fmla="*/ 2138991 w 3629128"/>
              <a:gd name="connsiteY47" fmla="*/ 18116 h 3641292"/>
              <a:gd name="connsiteX48" fmla="*/ 3626257 w 3629128"/>
              <a:gd name="connsiteY48" fmla="*/ 1885769 h 3641292"/>
              <a:gd name="connsiteX49" fmla="*/ 2415356 w 3629128"/>
              <a:gd name="connsiteY49" fmla="*/ 3529001 h 3641292"/>
              <a:gd name="connsiteX50" fmla="*/ 2259943 w 3629128"/>
              <a:gd name="connsiteY50" fmla="*/ 3555388 h 3641292"/>
              <a:gd name="connsiteX51" fmla="*/ 2289885 w 3629128"/>
              <a:gd name="connsiteY51" fmla="*/ 3440168 h 3641292"/>
              <a:gd name="connsiteX52" fmla="*/ 2885531 w 3629128"/>
              <a:gd name="connsiteY52" fmla="*/ 2928042 h 3641292"/>
              <a:gd name="connsiteX53" fmla="*/ 3330952 w 3629128"/>
              <a:gd name="connsiteY53" fmla="*/ 981004 h 3641292"/>
              <a:gd name="connsiteX54" fmla="*/ 3282795 w 3629128"/>
              <a:gd name="connsiteY54" fmla="*/ 899806 h 3641292"/>
              <a:gd name="connsiteX55" fmla="*/ 3283000 w 3629128"/>
              <a:gd name="connsiteY55" fmla="*/ 899753 h 364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629128" h="3641292">
                <a:moveTo>
                  <a:pt x="3283000" y="899753"/>
                </a:moveTo>
                <a:cubicBezTo>
                  <a:pt x="3321451" y="1030501"/>
                  <a:pt x="3353419" y="1161544"/>
                  <a:pt x="3365751" y="1297838"/>
                </a:cubicBezTo>
                <a:cubicBezTo>
                  <a:pt x="3415079" y="1845952"/>
                  <a:pt x="3209821" y="2263298"/>
                  <a:pt x="2793840" y="2617307"/>
                </a:cubicBezTo>
                <a:cubicBezTo>
                  <a:pt x="2664878" y="2726990"/>
                  <a:pt x="2523708" y="2817823"/>
                  <a:pt x="2388138" y="2918050"/>
                </a:cubicBezTo>
                <a:cubicBezTo>
                  <a:pt x="2187890" y="3066042"/>
                  <a:pt x="1730993" y="3384805"/>
                  <a:pt x="2090940" y="3617110"/>
                </a:cubicBezTo>
                <a:cubicBezTo>
                  <a:pt x="1993106" y="3623182"/>
                  <a:pt x="1865099" y="3656946"/>
                  <a:pt x="1769445" y="3632550"/>
                </a:cubicBezTo>
                <a:cubicBezTo>
                  <a:pt x="1603441" y="3590276"/>
                  <a:pt x="1553453" y="3418872"/>
                  <a:pt x="1592887" y="3266308"/>
                </a:cubicBezTo>
                <a:cubicBezTo>
                  <a:pt x="1635633" y="3101028"/>
                  <a:pt x="1763685" y="2976548"/>
                  <a:pt x="1890495" y="2870553"/>
                </a:cubicBezTo>
                <a:cubicBezTo>
                  <a:pt x="2321808" y="2509713"/>
                  <a:pt x="2911543" y="2317341"/>
                  <a:pt x="3143661" y="1757976"/>
                </a:cubicBezTo>
                <a:cubicBezTo>
                  <a:pt x="3322282" y="1327360"/>
                  <a:pt x="3246567" y="783390"/>
                  <a:pt x="2901014" y="461591"/>
                </a:cubicBezTo>
                <a:lnTo>
                  <a:pt x="2972515" y="602082"/>
                </a:lnTo>
                <a:cubicBezTo>
                  <a:pt x="3079840" y="841486"/>
                  <a:pt x="3105879" y="1148320"/>
                  <a:pt x="3036353" y="1403343"/>
                </a:cubicBezTo>
                <a:cubicBezTo>
                  <a:pt x="2848196" y="2093625"/>
                  <a:pt x="2119658" y="2235991"/>
                  <a:pt x="1635642" y="2642355"/>
                </a:cubicBezTo>
                <a:cubicBezTo>
                  <a:pt x="1368939" y="2866347"/>
                  <a:pt x="1176201" y="3213221"/>
                  <a:pt x="1426169" y="3522643"/>
                </a:cubicBezTo>
                <a:lnTo>
                  <a:pt x="1519886" y="3623442"/>
                </a:lnTo>
                <a:cubicBezTo>
                  <a:pt x="1447636" y="3602171"/>
                  <a:pt x="1373850" y="3586884"/>
                  <a:pt x="1301645" y="3564925"/>
                </a:cubicBezTo>
                <a:cubicBezTo>
                  <a:pt x="1245986" y="3547959"/>
                  <a:pt x="1194248" y="3536931"/>
                  <a:pt x="1148608" y="3498953"/>
                </a:cubicBezTo>
                <a:cubicBezTo>
                  <a:pt x="990249" y="3367347"/>
                  <a:pt x="946993" y="3111538"/>
                  <a:pt x="991722" y="2917978"/>
                </a:cubicBezTo>
                <a:cubicBezTo>
                  <a:pt x="1134463" y="2299089"/>
                  <a:pt x="1965031" y="2082758"/>
                  <a:pt x="2420722" y="1760316"/>
                </a:cubicBezTo>
                <a:cubicBezTo>
                  <a:pt x="2835846" y="1466601"/>
                  <a:pt x="3035951" y="961162"/>
                  <a:pt x="2788036" y="495399"/>
                </a:cubicBezTo>
                <a:cubicBezTo>
                  <a:pt x="2705847" y="340987"/>
                  <a:pt x="2586850" y="221534"/>
                  <a:pt x="2433340" y="136077"/>
                </a:cubicBezTo>
                <a:lnTo>
                  <a:pt x="2533728" y="263816"/>
                </a:lnTo>
                <a:cubicBezTo>
                  <a:pt x="2814932" y="694361"/>
                  <a:pt x="2696989" y="1158419"/>
                  <a:pt x="2283375" y="1458635"/>
                </a:cubicBezTo>
                <a:cubicBezTo>
                  <a:pt x="1886415" y="1746627"/>
                  <a:pt x="1353160" y="1874518"/>
                  <a:pt x="1014261" y="2248716"/>
                </a:cubicBezTo>
                <a:cubicBezTo>
                  <a:pt x="700498" y="2595134"/>
                  <a:pt x="664431" y="3021357"/>
                  <a:pt x="922392" y="3403941"/>
                </a:cubicBezTo>
                <a:cubicBezTo>
                  <a:pt x="926062" y="3409406"/>
                  <a:pt x="934135" y="3407557"/>
                  <a:pt x="925705" y="3417308"/>
                </a:cubicBezTo>
                <a:cubicBezTo>
                  <a:pt x="921588" y="3411406"/>
                  <a:pt x="917758" y="3407433"/>
                  <a:pt x="911319" y="3403718"/>
                </a:cubicBezTo>
                <a:cubicBezTo>
                  <a:pt x="82037" y="2908182"/>
                  <a:pt x="-239717" y="1899181"/>
                  <a:pt x="191274" y="1018687"/>
                </a:cubicBezTo>
                <a:cubicBezTo>
                  <a:pt x="359545" y="674787"/>
                  <a:pt x="788956" y="199013"/>
                  <a:pt x="1191756" y="166724"/>
                </a:cubicBezTo>
                <a:cubicBezTo>
                  <a:pt x="1285661" y="159267"/>
                  <a:pt x="1508019" y="178225"/>
                  <a:pt x="1440144" y="324583"/>
                </a:cubicBezTo>
                <a:cubicBezTo>
                  <a:pt x="1360715" y="495809"/>
                  <a:pt x="942707" y="705398"/>
                  <a:pt x="777544" y="822020"/>
                </a:cubicBezTo>
                <a:cubicBezTo>
                  <a:pt x="155912" y="1261521"/>
                  <a:pt x="-57936" y="1924131"/>
                  <a:pt x="266632" y="2616360"/>
                </a:cubicBezTo>
                <a:cubicBezTo>
                  <a:pt x="288045" y="2662018"/>
                  <a:pt x="311602" y="2710336"/>
                  <a:pt x="340998" y="2751270"/>
                </a:cubicBezTo>
                <a:cubicBezTo>
                  <a:pt x="200257" y="2366936"/>
                  <a:pt x="209285" y="1914183"/>
                  <a:pt x="432438" y="1557389"/>
                </a:cubicBezTo>
                <a:cubicBezTo>
                  <a:pt x="669110" y="1178966"/>
                  <a:pt x="1043666" y="1015848"/>
                  <a:pt x="1400425" y="787462"/>
                </a:cubicBezTo>
                <a:cubicBezTo>
                  <a:pt x="1560704" y="684762"/>
                  <a:pt x="1869332" y="493961"/>
                  <a:pt x="1782928" y="266808"/>
                </a:cubicBezTo>
                <a:cubicBezTo>
                  <a:pt x="1749603" y="179029"/>
                  <a:pt x="1664280" y="128880"/>
                  <a:pt x="1577554" y="105064"/>
                </a:cubicBezTo>
                <a:lnTo>
                  <a:pt x="1352098" y="60889"/>
                </a:lnTo>
                <a:cubicBezTo>
                  <a:pt x="1522905" y="22411"/>
                  <a:pt x="1748451" y="-42079"/>
                  <a:pt x="1914472" y="38976"/>
                </a:cubicBezTo>
                <a:cubicBezTo>
                  <a:pt x="2150706" y="154222"/>
                  <a:pt x="2206812" y="429605"/>
                  <a:pt x="2093405" y="655749"/>
                </a:cubicBezTo>
                <a:cubicBezTo>
                  <a:pt x="1932554" y="976798"/>
                  <a:pt x="1465398" y="1155714"/>
                  <a:pt x="1164824" y="1321029"/>
                </a:cubicBezTo>
                <a:cubicBezTo>
                  <a:pt x="868707" y="1483808"/>
                  <a:pt x="618434" y="1664768"/>
                  <a:pt x="480417" y="1989309"/>
                </a:cubicBezTo>
                <a:cubicBezTo>
                  <a:pt x="314146" y="2380358"/>
                  <a:pt x="404765" y="2848184"/>
                  <a:pt x="682273" y="3160821"/>
                </a:cubicBezTo>
                <a:lnTo>
                  <a:pt x="641428" y="3048781"/>
                </a:lnTo>
                <a:cubicBezTo>
                  <a:pt x="502295" y="2584669"/>
                  <a:pt x="604897" y="2132014"/>
                  <a:pt x="988749" y="1814260"/>
                </a:cubicBezTo>
                <a:cubicBezTo>
                  <a:pt x="1404935" y="1469887"/>
                  <a:pt x="2120069" y="1350425"/>
                  <a:pt x="2366564" y="843764"/>
                </a:cubicBezTo>
                <a:cubicBezTo>
                  <a:pt x="2526780" y="514419"/>
                  <a:pt x="2352839" y="146685"/>
                  <a:pt x="2031906" y="5632"/>
                </a:cubicBezTo>
                <a:lnTo>
                  <a:pt x="2138991" y="18116"/>
                </a:lnTo>
                <a:cubicBezTo>
                  <a:pt x="3032549" y="180717"/>
                  <a:pt x="3677692" y="976093"/>
                  <a:pt x="3626257" y="1885769"/>
                </a:cubicBezTo>
                <a:cubicBezTo>
                  <a:pt x="3585261" y="2606395"/>
                  <a:pt x="3099665" y="3290445"/>
                  <a:pt x="2415356" y="3529001"/>
                </a:cubicBezTo>
                <a:cubicBezTo>
                  <a:pt x="2381852" y="3540672"/>
                  <a:pt x="2288697" y="3576221"/>
                  <a:pt x="2259943" y="3555388"/>
                </a:cubicBezTo>
                <a:cubicBezTo>
                  <a:pt x="2218295" y="3525358"/>
                  <a:pt x="2268900" y="3466824"/>
                  <a:pt x="2289885" y="3440168"/>
                </a:cubicBezTo>
                <a:cubicBezTo>
                  <a:pt x="2443832" y="3243242"/>
                  <a:pt x="2694998" y="3089223"/>
                  <a:pt x="2885531" y="2928042"/>
                </a:cubicBezTo>
                <a:cubicBezTo>
                  <a:pt x="3478274" y="2426747"/>
                  <a:pt x="3699918" y="1677555"/>
                  <a:pt x="3330952" y="981004"/>
                </a:cubicBezTo>
                <a:cubicBezTo>
                  <a:pt x="3316299" y="953340"/>
                  <a:pt x="3300984" y="925292"/>
                  <a:pt x="3282795" y="899806"/>
                </a:cubicBezTo>
                <a:lnTo>
                  <a:pt x="3283000" y="899753"/>
                </a:lnTo>
                <a:close/>
              </a:path>
            </a:pathLst>
          </a:custGeom>
          <a:solidFill>
            <a:schemeClr val="tx2"/>
          </a:solidFill>
          <a:ln w="3555" cap="flat">
            <a:noFill/>
            <a:prstDash val="solid"/>
            <a:miter/>
          </a:ln>
        </p:spPr>
        <p:txBody>
          <a:bodyPr rtlCol="0" anchor="ctr">
            <a:noAutofit/>
          </a:bodyPr>
          <a:lstStyle/>
          <a:p>
            <a:pPr lvl="0"/>
            <a:endParaRPr lang="en-US">
              <a:solidFill>
                <a:schemeClr val="tx2"/>
              </a:solidFill>
              <a:latin typeface="Univers" panose="020B0503020202020204" pitchFamily="34" charset="0"/>
            </a:endParaRPr>
          </a:p>
        </p:txBody>
      </p:sp>
    </p:spTree>
    <p:extLst>
      <p:ext uri="{BB962C8B-B14F-4D97-AF65-F5344CB8AC3E}">
        <p14:creationId xmlns:p14="http://schemas.microsoft.com/office/powerpoint/2010/main" val="1206672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accent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B3B55B5-4463-B811-FB32-00887DABB817}"/>
              </a:ext>
            </a:extLst>
          </p:cNvPr>
          <p:cNvSpPr>
            <a:spLocks noGrp="1"/>
          </p:cNvSpPr>
          <p:nvPr>
            <p:ph type="dt" sz="half" idx="10"/>
          </p:nvPr>
        </p:nvSpPr>
        <p:spPr>
          <a:xfrm>
            <a:off x="5073395" y="6393422"/>
            <a:ext cx="1364475" cy="229801"/>
          </a:xfrm>
          <a:prstGeom prst="rect">
            <a:avLst/>
          </a:prstGeom>
        </p:spPr>
        <p:txBody>
          <a:bodyPr lIns="0" tIns="0" rIns="0" bIns="0" anchor="t" anchorCtr="0">
            <a:noAutofit/>
          </a:bodyPr>
          <a:lstStyle>
            <a:lvl1pPr algn="l">
              <a:defRPr sz="1000">
                <a:solidFill>
                  <a:schemeClr val="accent4"/>
                </a:solidFill>
                <a:latin typeface="Univers" panose="020B0503020202020204" pitchFamily="34" charset="0"/>
              </a:defRPr>
            </a:lvl1pPr>
          </a:lstStyle>
          <a:p>
            <a:endParaRPr lang="en-US"/>
          </a:p>
        </p:txBody>
      </p:sp>
      <p:sp>
        <p:nvSpPr>
          <p:cNvPr id="5" name="Footer Placeholder 4">
            <a:extLst>
              <a:ext uri="{FF2B5EF4-FFF2-40B4-BE49-F238E27FC236}">
                <a16:creationId xmlns:a16="http://schemas.microsoft.com/office/drawing/2014/main" id="{A6BD5814-7CAE-823A-76FF-559A41964EA0}"/>
              </a:ext>
            </a:extLst>
          </p:cNvPr>
          <p:cNvSpPr>
            <a:spLocks noGrp="1"/>
          </p:cNvSpPr>
          <p:nvPr>
            <p:ph type="ftr" sz="quarter" idx="11"/>
          </p:nvPr>
        </p:nvSpPr>
        <p:spPr>
          <a:xfrm>
            <a:off x="360749" y="6393421"/>
            <a:ext cx="4114800" cy="229802"/>
          </a:xfrm>
        </p:spPr>
        <p:txBody>
          <a:bodyPr lIns="0" tIns="0" rIns="0" bIns="0" anchor="t" anchorCtr="0">
            <a:noAutofit/>
          </a:bodyPr>
          <a:lstStyle>
            <a:lvl1pPr algn="l">
              <a:defRPr sz="1000">
                <a:solidFill>
                  <a:schemeClr val="accent4"/>
                </a:solidFill>
              </a:defRPr>
            </a:lvl1pPr>
          </a:lstStyle>
          <a:p>
            <a:r>
              <a:rPr lang="en-US" sz="1000"/>
              <a:t>Skills Investment Proposition</a:t>
            </a:r>
          </a:p>
        </p:txBody>
      </p:sp>
      <p:sp>
        <p:nvSpPr>
          <p:cNvPr id="39" name="Freeform 38">
            <a:extLst>
              <a:ext uri="{FF2B5EF4-FFF2-40B4-BE49-F238E27FC236}">
                <a16:creationId xmlns:a16="http://schemas.microsoft.com/office/drawing/2014/main" id="{E4818D77-3D81-7CAE-7E4D-A83189BBB2DA}"/>
              </a:ext>
            </a:extLst>
          </p:cNvPr>
          <p:cNvSpPr/>
          <p:nvPr userDrawn="1"/>
        </p:nvSpPr>
        <p:spPr>
          <a:xfrm>
            <a:off x="7442406" y="1280762"/>
            <a:ext cx="4749595" cy="5578367"/>
          </a:xfrm>
          <a:custGeom>
            <a:avLst/>
            <a:gdLst>
              <a:gd name="connsiteX0" fmla="*/ 2640995 w 4749595"/>
              <a:gd name="connsiteY0" fmla="*/ 0 h 5578367"/>
              <a:gd name="connsiteX1" fmla="*/ 4749595 w 4749595"/>
              <a:gd name="connsiteY1" fmla="*/ 0 h 5578367"/>
              <a:gd name="connsiteX2" fmla="*/ 4749595 w 4749595"/>
              <a:gd name="connsiteY2" fmla="*/ 139379 h 5578367"/>
              <a:gd name="connsiteX3" fmla="*/ 1726608 w 4749595"/>
              <a:gd name="connsiteY3" fmla="*/ 139379 h 5578367"/>
              <a:gd name="connsiteX4" fmla="*/ 123677 w 4749595"/>
              <a:gd name="connsiteY4" fmla="*/ 1947849 h 5578367"/>
              <a:gd name="connsiteX5" fmla="*/ 123677 w 4749595"/>
              <a:gd name="connsiteY5" fmla="*/ 5578367 h 5578367"/>
              <a:gd name="connsiteX6" fmla="*/ 0 w 4749595"/>
              <a:gd name="connsiteY6" fmla="*/ 5578367 h 5578367"/>
              <a:gd name="connsiteX7" fmla="*/ 0 w 4749595"/>
              <a:gd name="connsiteY7" fmla="*/ 2979356 h 5578367"/>
              <a:gd name="connsiteX8" fmla="*/ 2640995 w 4749595"/>
              <a:gd name="connsiteY8" fmla="*/ 0 h 557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9595" h="5578367">
                <a:moveTo>
                  <a:pt x="2640995" y="0"/>
                </a:moveTo>
                <a:lnTo>
                  <a:pt x="4749595" y="0"/>
                </a:lnTo>
                <a:lnTo>
                  <a:pt x="4749595" y="139379"/>
                </a:lnTo>
                <a:lnTo>
                  <a:pt x="1726608" y="139379"/>
                </a:lnTo>
                <a:cubicBezTo>
                  <a:pt x="841539" y="139379"/>
                  <a:pt x="123677" y="948880"/>
                  <a:pt x="123677" y="1947849"/>
                </a:cubicBezTo>
                <a:lnTo>
                  <a:pt x="123677" y="5578367"/>
                </a:lnTo>
                <a:lnTo>
                  <a:pt x="0" y="5578367"/>
                </a:lnTo>
                <a:lnTo>
                  <a:pt x="0" y="2979356"/>
                </a:lnTo>
                <a:cubicBezTo>
                  <a:pt x="0" y="722517"/>
                  <a:pt x="640532" y="0"/>
                  <a:pt x="2640995" y="0"/>
                </a:cubicBezTo>
                <a:close/>
              </a:path>
            </a:pathLst>
          </a:custGeom>
          <a:solidFill>
            <a:srgbClr val="F2F2E9"/>
          </a:solidFill>
          <a:ln w="9985" cap="flat">
            <a:noFill/>
            <a:prstDash val="solid"/>
            <a:miter/>
          </a:ln>
        </p:spPr>
        <p:txBody>
          <a:bodyPr rtlCol="0" anchor="ctr">
            <a:noAutofit/>
          </a:bodyPr>
          <a:lstStyle/>
          <a:p>
            <a:endParaRPr lang="en-US">
              <a:latin typeface="Univers" panose="020B0503020202020204" pitchFamily="34" charset="0"/>
            </a:endParaRPr>
          </a:p>
        </p:txBody>
      </p:sp>
      <p:sp>
        <p:nvSpPr>
          <p:cNvPr id="35" name="Freeform 34">
            <a:extLst>
              <a:ext uri="{FF2B5EF4-FFF2-40B4-BE49-F238E27FC236}">
                <a16:creationId xmlns:a16="http://schemas.microsoft.com/office/drawing/2014/main" id="{D2B04B38-B923-33CC-02AB-12DD803B2A6C}"/>
              </a:ext>
            </a:extLst>
          </p:cNvPr>
          <p:cNvSpPr/>
          <p:nvPr/>
        </p:nvSpPr>
        <p:spPr>
          <a:xfrm>
            <a:off x="7044618" y="818684"/>
            <a:ext cx="5147383" cy="6040444"/>
          </a:xfrm>
          <a:custGeom>
            <a:avLst/>
            <a:gdLst>
              <a:gd name="connsiteX0" fmla="*/ 2854805 w 5147383"/>
              <a:gd name="connsiteY0" fmla="*/ 0 h 6040444"/>
              <a:gd name="connsiteX1" fmla="*/ 5147383 w 5147383"/>
              <a:gd name="connsiteY1" fmla="*/ 0 h 6040444"/>
              <a:gd name="connsiteX2" fmla="*/ 5147383 w 5147383"/>
              <a:gd name="connsiteY2" fmla="*/ 150909 h 6040444"/>
              <a:gd name="connsiteX3" fmla="*/ 1866416 w 5147383"/>
              <a:gd name="connsiteY3" fmla="*/ 150909 h 6040444"/>
              <a:gd name="connsiteX4" fmla="*/ 133535 w 5147383"/>
              <a:gd name="connsiteY4" fmla="*/ 2110159 h 6040444"/>
              <a:gd name="connsiteX5" fmla="*/ 133535 w 5147383"/>
              <a:gd name="connsiteY5" fmla="*/ 6040444 h 6040444"/>
              <a:gd name="connsiteX6" fmla="*/ 0 w 5147383"/>
              <a:gd name="connsiteY6" fmla="*/ 6040444 h 6040444"/>
              <a:gd name="connsiteX7" fmla="*/ 0 w 5147383"/>
              <a:gd name="connsiteY7" fmla="*/ 3227625 h 6040444"/>
              <a:gd name="connsiteX8" fmla="*/ 2854805 w 5147383"/>
              <a:gd name="connsiteY8" fmla="*/ 0 h 604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7383" h="6040444">
                <a:moveTo>
                  <a:pt x="2854805" y="0"/>
                </a:moveTo>
                <a:lnTo>
                  <a:pt x="5147383" y="0"/>
                </a:lnTo>
                <a:lnTo>
                  <a:pt x="5147383" y="150909"/>
                </a:lnTo>
                <a:lnTo>
                  <a:pt x="1866416" y="150909"/>
                </a:lnTo>
                <a:cubicBezTo>
                  <a:pt x="909651" y="150909"/>
                  <a:pt x="133535" y="1027921"/>
                  <a:pt x="133535" y="2110159"/>
                </a:cubicBezTo>
                <a:lnTo>
                  <a:pt x="133535" y="6040444"/>
                </a:lnTo>
                <a:lnTo>
                  <a:pt x="0" y="6040444"/>
                </a:lnTo>
                <a:lnTo>
                  <a:pt x="0" y="3227625"/>
                </a:lnTo>
                <a:cubicBezTo>
                  <a:pt x="0" y="782726"/>
                  <a:pt x="692384" y="0"/>
                  <a:pt x="2854805" y="0"/>
                </a:cubicBezTo>
                <a:close/>
              </a:path>
            </a:pathLst>
          </a:custGeom>
          <a:solidFill>
            <a:srgbClr val="F2F2E9"/>
          </a:solidFill>
          <a:ln w="9985" cap="flat">
            <a:noFill/>
            <a:prstDash val="solid"/>
            <a:miter/>
          </a:ln>
        </p:spPr>
        <p:txBody>
          <a:bodyPr rtlCol="0" anchor="ctr">
            <a:noAutofit/>
          </a:bodyPr>
          <a:lstStyle/>
          <a:p>
            <a:endParaRPr lang="en-US">
              <a:latin typeface="Univers" panose="020B0503020202020204" pitchFamily="34" charset="0"/>
            </a:endParaRPr>
          </a:p>
        </p:txBody>
      </p:sp>
      <p:sp>
        <p:nvSpPr>
          <p:cNvPr id="32" name="Freeform 31">
            <a:extLst>
              <a:ext uri="{FF2B5EF4-FFF2-40B4-BE49-F238E27FC236}">
                <a16:creationId xmlns:a16="http://schemas.microsoft.com/office/drawing/2014/main" id="{690DA366-0C3E-630F-5DD2-CBA81A78DCC8}"/>
              </a:ext>
            </a:extLst>
          </p:cNvPr>
          <p:cNvSpPr/>
          <p:nvPr userDrawn="1"/>
        </p:nvSpPr>
        <p:spPr>
          <a:xfrm>
            <a:off x="6608292" y="356606"/>
            <a:ext cx="5583708" cy="6502394"/>
          </a:xfrm>
          <a:custGeom>
            <a:avLst/>
            <a:gdLst>
              <a:gd name="connsiteX0" fmla="*/ 3103054 w 5583708"/>
              <a:gd name="connsiteY0" fmla="*/ 0 h 6502394"/>
              <a:gd name="connsiteX1" fmla="*/ 5583708 w 5583708"/>
              <a:gd name="connsiteY1" fmla="*/ 0 h 6502394"/>
              <a:gd name="connsiteX2" fmla="*/ 5583708 w 5583708"/>
              <a:gd name="connsiteY2" fmla="*/ 164104 h 6502394"/>
              <a:gd name="connsiteX3" fmla="*/ 2028630 w 5583708"/>
              <a:gd name="connsiteY3" fmla="*/ 164104 h 6502394"/>
              <a:gd name="connsiteX4" fmla="*/ 145058 w 5583708"/>
              <a:gd name="connsiteY4" fmla="*/ 2295015 h 6502394"/>
              <a:gd name="connsiteX5" fmla="*/ 145058 w 5583708"/>
              <a:gd name="connsiteY5" fmla="*/ 6502394 h 6502394"/>
              <a:gd name="connsiteX6" fmla="*/ 0 w 5583708"/>
              <a:gd name="connsiteY6" fmla="*/ 6502394 h 6502394"/>
              <a:gd name="connsiteX7" fmla="*/ 0 w 5583708"/>
              <a:gd name="connsiteY7" fmla="*/ 3510355 h 6502394"/>
              <a:gd name="connsiteX8" fmla="*/ 3103054 w 5583708"/>
              <a:gd name="connsiteY8" fmla="*/ 0 h 650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3708" h="6502394">
                <a:moveTo>
                  <a:pt x="3103054" y="0"/>
                </a:moveTo>
                <a:lnTo>
                  <a:pt x="5583708" y="0"/>
                </a:lnTo>
                <a:lnTo>
                  <a:pt x="5583708" y="164104"/>
                </a:lnTo>
                <a:lnTo>
                  <a:pt x="2028630" y="164104"/>
                </a:lnTo>
                <a:cubicBezTo>
                  <a:pt x="988773" y="164104"/>
                  <a:pt x="145058" y="1117979"/>
                  <a:pt x="145058" y="2295015"/>
                </a:cubicBezTo>
                <a:lnTo>
                  <a:pt x="145058" y="6502394"/>
                </a:lnTo>
                <a:cubicBezTo>
                  <a:pt x="145058" y="6502394"/>
                  <a:pt x="0" y="6502394"/>
                  <a:pt x="0" y="6502394"/>
                </a:cubicBezTo>
                <a:lnTo>
                  <a:pt x="0" y="3510355"/>
                </a:lnTo>
                <a:cubicBezTo>
                  <a:pt x="0" y="851391"/>
                  <a:pt x="752558" y="0"/>
                  <a:pt x="3103054" y="0"/>
                </a:cubicBezTo>
                <a:close/>
              </a:path>
            </a:pathLst>
          </a:custGeom>
          <a:solidFill>
            <a:srgbClr val="F2F2E9"/>
          </a:solidFill>
          <a:ln w="9985" cap="flat">
            <a:noFill/>
            <a:prstDash val="solid"/>
            <a:miter/>
          </a:ln>
        </p:spPr>
        <p:txBody>
          <a:bodyPr rtlCol="0" anchor="ctr">
            <a:noAutofit/>
          </a:bodyPr>
          <a:lstStyle/>
          <a:p>
            <a:endParaRPr lang="en-US">
              <a:latin typeface="Univers" panose="020B0503020202020204" pitchFamily="34" charset="0"/>
            </a:endParaRPr>
          </a:p>
        </p:txBody>
      </p:sp>
      <p:sp>
        <p:nvSpPr>
          <p:cNvPr id="14" name="Picture Placeholder 13">
            <a:extLst>
              <a:ext uri="{FF2B5EF4-FFF2-40B4-BE49-F238E27FC236}">
                <a16:creationId xmlns:a16="http://schemas.microsoft.com/office/drawing/2014/main" id="{8E99A242-9B55-BEE0-73AF-E0738D246913}"/>
              </a:ext>
            </a:extLst>
          </p:cNvPr>
          <p:cNvSpPr>
            <a:spLocks noGrp="1"/>
          </p:cNvSpPr>
          <p:nvPr>
            <p:ph type="pic" sz="quarter" idx="12"/>
          </p:nvPr>
        </p:nvSpPr>
        <p:spPr>
          <a:xfrm flipH="1">
            <a:off x="7855197" y="1703551"/>
            <a:ext cx="4336802" cy="5155449"/>
          </a:xfrm>
          <a:prstGeom prst="round1Rect">
            <a:avLst>
              <a:gd name="adj" fmla="val 38665"/>
            </a:avLst>
          </a:prstGeom>
          <a:solidFill>
            <a:schemeClr val="accent4"/>
          </a:solidFill>
        </p:spPr>
        <p:txBody>
          <a:bodyPr>
            <a:noAutofit/>
          </a:bodyPr>
          <a:lstStyle/>
          <a:p>
            <a:endParaRPr lang="en-US"/>
          </a:p>
        </p:txBody>
      </p:sp>
      <p:sp>
        <p:nvSpPr>
          <p:cNvPr id="3" name="Title 1">
            <a:extLst>
              <a:ext uri="{FF2B5EF4-FFF2-40B4-BE49-F238E27FC236}">
                <a16:creationId xmlns:a16="http://schemas.microsoft.com/office/drawing/2014/main" id="{2A3E3C17-3B0D-A28E-A131-BF7CD91E2A19}"/>
              </a:ext>
            </a:extLst>
          </p:cNvPr>
          <p:cNvSpPr>
            <a:spLocks noGrp="1"/>
          </p:cNvSpPr>
          <p:nvPr>
            <p:ph type="ctrTitle" hasCustomPrompt="1"/>
          </p:nvPr>
        </p:nvSpPr>
        <p:spPr>
          <a:xfrm>
            <a:off x="360749" y="3361000"/>
            <a:ext cx="5678101" cy="2387600"/>
          </a:xfrm>
        </p:spPr>
        <p:txBody>
          <a:bodyPr lIns="0" tIns="0" rIns="0" bIns="0" anchor="t" anchorCtr="0">
            <a:noAutofit/>
          </a:bodyPr>
          <a:lstStyle>
            <a:lvl1pPr algn="l">
              <a:defRPr sz="5400" b="1">
                <a:solidFill>
                  <a:schemeClr val="accent4"/>
                </a:solidFill>
              </a:defRPr>
            </a:lvl1pPr>
          </a:lstStyle>
          <a:p>
            <a:r>
              <a:rPr lang="en-GB"/>
              <a:t>Title goes here</a:t>
            </a:r>
            <a:endParaRPr lang="en-US"/>
          </a:p>
        </p:txBody>
      </p:sp>
      <p:pic>
        <p:nvPicPr>
          <p:cNvPr id="2" name="Graphic 1">
            <a:extLst>
              <a:ext uri="{FF2B5EF4-FFF2-40B4-BE49-F238E27FC236}">
                <a16:creationId xmlns:a16="http://schemas.microsoft.com/office/drawing/2014/main" id="{02FB8F9E-3194-2ABA-0D1E-F3BE861E8834}"/>
              </a:ext>
            </a:extLst>
          </p:cNvPr>
          <p:cNvPicPr>
            <a:picLocks noChangeAspect="1"/>
          </p:cNvPicPr>
          <p:nvPr userDrawn="1"/>
        </p:nvPicPr>
        <p:blipFill>
          <a:blip r:embed="rId2">
            <a:extLst>
              <a:ext uri="{96DAC541-7B7A-43D3-8B79-37D633B846F1}">
                <asvg:svgBlip xmlns:asvg="http://schemas.microsoft.com/office/drawing/2016/SVG/main" r:embed="rId3"/>
              </a:ext>
            </a:extLst>
          </a:blip>
          <a:srcRect l="16" r="16"/>
          <a:stretch/>
        </p:blipFill>
        <p:spPr>
          <a:xfrm>
            <a:off x="360749" y="356606"/>
            <a:ext cx="1514230" cy="455836"/>
          </a:xfrm>
          <a:prstGeom prst="rect">
            <a:avLst/>
          </a:prstGeom>
        </p:spPr>
      </p:pic>
    </p:spTree>
    <p:extLst>
      <p:ext uri="{BB962C8B-B14F-4D97-AF65-F5344CB8AC3E}">
        <p14:creationId xmlns:p14="http://schemas.microsoft.com/office/powerpoint/2010/main" val="32475763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accent4"/>
        </a:solidFill>
        <a:effectLst/>
      </p:bgPr>
    </p:bg>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780F1AA6-51ED-547F-372A-4D232774A2C7}"/>
              </a:ext>
            </a:extLst>
          </p:cNvPr>
          <p:cNvSpPr/>
          <p:nvPr userDrawn="1"/>
        </p:nvSpPr>
        <p:spPr>
          <a:xfrm>
            <a:off x="6129882" y="95250"/>
            <a:ext cx="5990681" cy="6684963"/>
          </a:xfrm>
          <a:prstGeom prst="roundRect">
            <a:avLst>
              <a:gd name="adj" fmla="val 169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Univers" panose="020B0503020202020204" pitchFamily="34" charset="0"/>
            </a:endParaRPr>
          </a:p>
        </p:txBody>
      </p:sp>
      <p:sp>
        <p:nvSpPr>
          <p:cNvPr id="2" name="Title 1">
            <a:extLst>
              <a:ext uri="{FF2B5EF4-FFF2-40B4-BE49-F238E27FC236}">
                <a16:creationId xmlns:a16="http://schemas.microsoft.com/office/drawing/2014/main" id="{F180FF46-6518-5287-28F8-852249E3A547}"/>
              </a:ext>
            </a:extLst>
          </p:cNvPr>
          <p:cNvSpPr>
            <a:spLocks noGrp="1"/>
          </p:cNvSpPr>
          <p:nvPr>
            <p:ph type="title" hasCustomPrompt="1"/>
          </p:nvPr>
        </p:nvSpPr>
        <p:spPr>
          <a:xfrm>
            <a:off x="343228" y="619125"/>
            <a:ext cx="5535058" cy="790576"/>
          </a:xfrm>
        </p:spPr>
        <p:txBody>
          <a:bodyPr>
            <a:noAutofit/>
          </a:bodyPr>
          <a:lstStyle>
            <a:lvl1pPr>
              <a:defRPr sz="3200">
                <a:solidFill>
                  <a:schemeClr val="tx1"/>
                </a:solidFill>
              </a:defRPr>
            </a:lvl1pPr>
          </a:lstStyle>
          <a:p>
            <a:r>
              <a:rPr lang="en-GB"/>
              <a:t>Title</a:t>
            </a:r>
            <a:endParaRPr lang="en-US"/>
          </a:p>
        </p:txBody>
      </p:sp>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tx1"/>
                </a:solidFill>
              </a:defRPr>
            </a:lvl1pPr>
          </a:lstStyle>
          <a:p>
            <a:r>
              <a:rPr lang="en-US">
                <a:solidFill>
                  <a:schemeClr val="tx1"/>
                </a:solidFill>
              </a:rPr>
              <a:t>Skills Investment Proposition</a:t>
            </a:r>
          </a:p>
        </p:txBody>
      </p:sp>
      <p:sp>
        <p:nvSpPr>
          <p:cNvPr id="12" name="Text Placeholder 12">
            <a:extLst>
              <a:ext uri="{FF2B5EF4-FFF2-40B4-BE49-F238E27FC236}">
                <a16:creationId xmlns:a16="http://schemas.microsoft.com/office/drawing/2014/main" id="{50EE1E98-DC8D-EA11-C831-FC04C48EE176}"/>
              </a:ext>
            </a:extLst>
          </p:cNvPr>
          <p:cNvSpPr>
            <a:spLocks noGrp="1"/>
          </p:cNvSpPr>
          <p:nvPr>
            <p:ph type="body" sz="quarter" idx="14"/>
          </p:nvPr>
        </p:nvSpPr>
        <p:spPr>
          <a:xfrm>
            <a:off x="342900" y="4160652"/>
            <a:ext cx="2606991" cy="2143867"/>
          </a:xfrm>
          <a:prstGeom prst="rect">
            <a:avLst/>
          </a:prstGeom>
        </p:spPr>
        <p:txBody>
          <a:bodyPr>
            <a:noAutofit/>
          </a:bodyPr>
          <a:lstStyle>
            <a:lvl1pPr>
              <a:spcBef>
                <a:spcPts val="0"/>
              </a:spcBef>
              <a:spcAft>
                <a:spcPts val="200"/>
              </a:spcAft>
              <a:defRPr sz="800" b="0">
                <a:solidFill>
                  <a:schemeClr val="tx1"/>
                </a:solidFill>
              </a:defRPr>
            </a:lvl1pPr>
            <a:lvl2pPr>
              <a:spcBef>
                <a:spcPts val="0"/>
              </a:spcBef>
              <a:spcAft>
                <a:spcPts val="200"/>
              </a:spcAft>
              <a:defRPr sz="800" b="0">
                <a:solidFill>
                  <a:schemeClr val="tx1"/>
                </a:solidFill>
              </a:defRPr>
            </a:lvl2pPr>
            <a:lvl3pPr>
              <a:lnSpc>
                <a:spcPct val="120000"/>
              </a:lnSpc>
              <a:spcBef>
                <a:spcPts val="0"/>
              </a:spcBef>
              <a:spcAft>
                <a:spcPts val="1200"/>
              </a:spcAft>
              <a:defRPr sz="1200" b="0">
                <a:solidFill>
                  <a:schemeClr val="tx1"/>
                </a:solidFill>
              </a:defRPr>
            </a:lvl3pPr>
            <a:lvl4pPr>
              <a:lnSpc>
                <a:spcPct val="120000"/>
              </a:lnSpc>
              <a:spcBef>
                <a:spcPts val="0"/>
              </a:spcBef>
              <a:spcAft>
                <a:spcPts val="1200"/>
              </a:spcAft>
              <a:defRPr sz="1100">
                <a:solidFill>
                  <a:schemeClr val="tx1"/>
                </a:solidFill>
              </a:defRPr>
            </a:lvl4pPr>
            <a:lvl5pPr>
              <a:lnSpc>
                <a:spcPct val="120000"/>
              </a:lnSpc>
              <a:spcBef>
                <a:spcPts val="0"/>
              </a:spcBef>
              <a:spcAft>
                <a:spcPts val="1200"/>
              </a:spcAft>
              <a:defRPr sz="1100">
                <a:solidFill>
                  <a:schemeClr val="tx1"/>
                </a:solidFill>
              </a:defRPr>
            </a:lvl5pPr>
          </a:lstStyle>
          <a:p>
            <a:pPr lvl="0"/>
            <a:r>
              <a:rPr lang="en-GB"/>
              <a:t>Click to edit Master text styles</a:t>
            </a:r>
          </a:p>
          <a:p>
            <a:pPr lvl="1"/>
            <a:endParaRPr lang="en-GB"/>
          </a:p>
        </p:txBody>
      </p:sp>
      <p:sp>
        <p:nvSpPr>
          <p:cNvPr id="4" name="Text Placeholder 17">
            <a:extLst>
              <a:ext uri="{FF2B5EF4-FFF2-40B4-BE49-F238E27FC236}">
                <a16:creationId xmlns:a16="http://schemas.microsoft.com/office/drawing/2014/main" id="{97E95B4C-AE7C-26F9-476B-754C85559D36}"/>
              </a:ext>
            </a:extLst>
          </p:cNvPr>
          <p:cNvSpPr>
            <a:spLocks noGrp="1"/>
          </p:cNvSpPr>
          <p:nvPr>
            <p:ph type="body" sz="quarter" idx="19"/>
          </p:nvPr>
        </p:nvSpPr>
        <p:spPr>
          <a:xfrm>
            <a:off x="352044" y="1809369"/>
            <a:ext cx="5502293" cy="102870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5" name="Text Placeholder 12">
            <a:extLst>
              <a:ext uri="{FF2B5EF4-FFF2-40B4-BE49-F238E27FC236}">
                <a16:creationId xmlns:a16="http://schemas.microsoft.com/office/drawing/2014/main" id="{ED84DD09-E60B-A8DC-7616-591112E848E7}"/>
              </a:ext>
            </a:extLst>
          </p:cNvPr>
          <p:cNvSpPr>
            <a:spLocks noGrp="1"/>
          </p:cNvSpPr>
          <p:nvPr>
            <p:ph type="body" sz="quarter" idx="20"/>
          </p:nvPr>
        </p:nvSpPr>
        <p:spPr>
          <a:xfrm>
            <a:off x="3271295" y="4160652"/>
            <a:ext cx="2606991" cy="2143867"/>
          </a:xfrm>
          <a:prstGeom prst="rect">
            <a:avLst/>
          </a:prstGeom>
        </p:spPr>
        <p:txBody>
          <a:bodyPr>
            <a:noAutofit/>
          </a:bodyPr>
          <a:lstStyle>
            <a:lvl1pPr>
              <a:spcBef>
                <a:spcPts val="0"/>
              </a:spcBef>
              <a:spcAft>
                <a:spcPts val="200"/>
              </a:spcAft>
              <a:defRPr sz="800" b="0">
                <a:solidFill>
                  <a:schemeClr val="tx1"/>
                </a:solidFill>
              </a:defRPr>
            </a:lvl1pPr>
            <a:lvl2pPr>
              <a:spcBef>
                <a:spcPts val="0"/>
              </a:spcBef>
              <a:spcAft>
                <a:spcPts val="200"/>
              </a:spcAft>
              <a:defRPr sz="800" b="0">
                <a:solidFill>
                  <a:schemeClr val="tx1"/>
                </a:solidFill>
              </a:defRPr>
            </a:lvl2pPr>
            <a:lvl3pPr>
              <a:lnSpc>
                <a:spcPct val="120000"/>
              </a:lnSpc>
              <a:spcBef>
                <a:spcPts val="0"/>
              </a:spcBef>
              <a:spcAft>
                <a:spcPts val="1200"/>
              </a:spcAft>
              <a:defRPr sz="1200" b="0">
                <a:solidFill>
                  <a:schemeClr val="tx1"/>
                </a:solidFill>
              </a:defRPr>
            </a:lvl3pPr>
            <a:lvl4pPr>
              <a:lnSpc>
                <a:spcPct val="120000"/>
              </a:lnSpc>
              <a:spcBef>
                <a:spcPts val="0"/>
              </a:spcBef>
              <a:spcAft>
                <a:spcPts val="1200"/>
              </a:spcAft>
              <a:defRPr sz="1100">
                <a:solidFill>
                  <a:schemeClr val="tx1"/>
                </a:solidFill>
              </a:defRPr>
            </a:lvl4pPr>
            <a:lvl5pPr>
              <a:lnSpc>
                <a:spcPct val="120000"/>
              </a:lnSpc>
              <a:spcBef>
                <a:spcPts val="0"/>
              </a:spcBef>
              <a:spcAft>
                <a:spcPts val="1200"/>
              </a:spcAft>
              <a:defRPr sz="1100">
                <a:solidFill>
                  <a:schemeClr val="tx1"/>
                </a:solidFill>
              </a:defRPr>
            </a:lvl5pPr>
          </a:lstStyle>
          <a:p>
            <a:pPr lvl="0"/>
            <a:r>
              <a:rPr lang="en-GB"/>
              <a:t>Click to edit Master text styles</a:t>
            </a:r>
          </a:p>
          <a:p>
            <a:pPr lvl="1"/>
            <a:endParaRPr lang="en-GB"/>
          </a:p>
        </p:txBody>
      </p:sp>
      <p:sp>
        <p:nvSpPr>
          <p:cNvPr id="8" name="Freeform 7">
            <a:extLst>
              <a:ext uri="{FF2B5EF4-FFF2-40B4-BE49-F238E27FC236}">
                <a16:creationId xmlns:a16="http://schemas.microsoft.com/office/drawing/2014/main" id="{B3A79EDA-25A5-19A9-2C54-762F75F2AE57}"/>
              </a:ext>
            </a:extLst>
          </p:cNvPr>
          <p:cNvSpPr/>
          <p:nvPr userDrawn="1"/>
        </p:nvSpPr>
        <p:spPr>
          <a:xfrm>
            <a:off x="11519643" y="6358806"/>
            <a:ext cx="329457" cy="325127"/>
          </a:xfrm>
          <a:custGeom>
            <a:avLst/>
            <a:gdLst>
              <a:gd name="connsiteX0" fmla="*/ 3283000 w 3629128"/>
              <a:gd name="connsiteY0" fmla="*/ 899753 h 3641292"/>
              <a:gd name="connsiteX1" fmla="*/ 3365751 w 3629128"/>
              <a:gd name="connsiteY1" fmla="*/ 1297838 h 3641292"/>
              <a:gd name="connsiteX2" fmla="*/ 2793840 w 3629128"/>
              <a:gd name="connsiteY2" fmla="*/ 2617307 h 3641292"/>
              <a:gd name="connsiteX3" fmla="*/ 2388138 w 3629128"/>
              <a:gd name="connsiteY3" fmla="*/ 2918050 h 3641292"/>
              <a:gd name="connsiteX4" fmla="*/ 2090940 w 3629128"/>
              <a:gd name="connsiteY4" fmla="*/ 3617110 h 3641292"/>
              <a:gd name="connsiteX5" fmla="*/ 1769445 w 3629128"/>
              <a:gd name="connsiteY5" fmla="*/ 3632550 h 3641292"/>
              <a:gd name="connsiteX6" fmla="*/ 1592887 w 3629128"/>
              <a:gd name="connsiteY6" fmla="*/ 3266308 h 3641292"/>
              <a:gd name="connsiteX7" fmla="*/ 1890495 w 3629128"/>
              <a:gd name="connsiteY7" fmla="*/ 2870553 h 3641292"/>
              <a:gd name="connsiteX8" fmla="*/ 3143661 w 3629128"/>
              <a:gd name="connsiteY8" fmla="*/ 1757976 h 3641292"/>
              <a:gd name="connsiteX9" fmla="*/ 2901014 w 3629128"/>
              <a:gd name="connsiteY9" fmla="*/ 461591 h 3641292"/>
              <a:gd name="connsiteX10" fmla="*/ 2972515 w 3629128"/>
              <a:gd name="connsiteY10" fmla="*/ 602082 h 3641292"/>
              <a:gd name="connsiteX11" fmla="*/ 3036353 w 3629128"/>
              <a:gd name="connsiteY11" fmla="*/ 1403343 h 3641292"/>
              <a:gd name="connsiteX12" fmla="*/ 1635642 w 3629128"/>
              <a:gd name="connsiteY12" fmla="*/ 2642355 h 3641292"/>
              <a:gd name="connsiteX13" fmla="*/ 1426169 w 3629128"/>
              <a:gd name="connsiteY13" fmla="*/ 3522643 h 3641292"/>
              <a:gd name="connsiteX14" fmla="*/ 1519886 w 3629128"/>
              <a:gd name="connsiteY14" fmla="*/ 3623442 h 3641292"/>
              <a:gd name="connsiteX15" fmla="*/ 1301645 w 3629128"/>
              <a:gd name="connsiteY15" fmla="*/ 3564925 h 3641292"/>
              <a:gd name="connsiteX16" fmla="*/ 1148608 w 3629128"/>
              <a:gd name="connsiteY16" fmla="*/ 3498953 h 3641292"/>
              <a:gd name="connsiteX17" fmla="*/ 991722 w 3629128"/>
              <a:gd name="connsiteY17" fmla="*/ 2917978 h 3641292"/>
              <a:gd name="connsiteX18" fmla="*/ 2420722 w 3629128"/>
              <a:gd name="connsiteY18" fmla="*/ 1760316 h 3641292"/>
              <a:gd name="connsiteX19" fmla="*/ 2788036 w 3629128"/>
              <a:gd name="connsiteY19" fmla="*/ 495399 h 3641292"/>
              <a:gd name="connsiteX20" fmla="*/ 2433340 w 3629128"/>
              <a:gd name="connsiteY20" fmla="*/ 136077 h 3641292"/>
              <a:gd name="connsiteX21" fmla="*/ 2533728 w 3629128"/>
              <a:gd name="connsiteY21" fmla="*/ 263816 h 3641292"/>
              <a:gd name="connsiteX22" fmla="*/ 2283375 w 3629128"/>
              <a:gd name="connsiteY22" fmla="*/ 1458635 h 3641292"/>
              <a:gd name="connsiteX23" fmla="*/ 1014261 w 3629128"/>
              <a:gd name="connsiteY23" fmla="*/ 2248716 h 3641292"/>
              <a:gd name="connsiteX24" fmla="*/ 922392 w 3629128"/>
              <a:gd name="connsiteY24" fmla="*/ 3403941 h 3641292"/>
              <a:gd name="connsiteX25" fmla="*/ 925705 w 3629128"/>
              <a:gd name="connsiteY25" fmla="*/ 3417308 h 3641292"/>
              <a:gd name="connsiteX26" fmla="*/ 911319 w 3629128"/>
              <a:gd name="connsiteY26" fmla="*/ 3403718 h 3641292"/>
              <a:gd name="connsiteX27" fmla="*/ 191274 w 3629128"/>
              <a:gd name="connsiteY27" fmla="*/ 1018687 h 3641292"/>
              <a:gd name="connsiteX28" fmla="*/ 1191756 w 3629128"/>
              <a:gd name="connsiteY28" fmla="*/ 166724 h 3641292"/>
              <a:gd name="connsiteX29" fmla="*/ 1440144 w 3629128"/>
              <a:gd name="connsiteY29" fmla="*/ 324583 h 3641292"/>
              <a:gd name="connsiteX30" fmla="*/ 777544 w 3629128"/>
              <a:gd name="connsiteY30" fmla="*/ 822020 h 3641292"/>
              <a:gd name="connsiteX31" fmla="*/ 266632 w 3629128"/>
              <a:gd name="connsiteY31" fmla="*/ 2616360 h 3641292"/>
              <a:gd name="connsiteX32" fmla="*/ 340998 w 3629128"/>
              <a:gd name="connsiteY32" fmla="*/ 2751270 h 3641292"/>
              <a:gd name="connsiteX33" fmla="*/ 432438 w 3629128"/>
              <a:gd name="connsiteY33" fmla="*/ 1557389 h 3641292"/>
              <a:gd name="connsiteX34" fmla="*/ 1400425 w 3629128"/>
              <a:gd name="connsiteY34" fmla="*/ 787462 h 3641292"/>
              <a:gd name="connsiteX35" fmla="*/ 1782928 w 3629128"/>
              <a:gd name="connsiteY35" fmla="*/ 266808 h 3641292"/>
              <a:gd name="connsiteX36" fmla="*/ 1577554 w 3629128"/>
              <a:gd name="connsiteY36" fmla="*/ 105064 h 3641292"/>
              <a:gd name="connsiteX37" fmla="*/ 1352098 w 3629128"/>
              <a:gd name="connsiteY37" fmla="*/ 60889 h 3641292"/>
              <a:gd name="connsiteX38" fmla="*/ 1914472 w 3629128"/>
              <a:gd name="connsiteY38" fmla="*/ 38976 h 3641292"/>
              <a:gd name="connsiteX39" fmla="*/ 2093405 w 3629128"/>
              <a:gd name="connsiteY39" fmla="*/ 655749 h 3641292"/>
              <a:gd name="connsiteX40" fmla="*/ 1164824 w 3629128"/>
              <a:gd name="connsiteY40" fmla="*/ 1321029 h 3641292"/>
              <a:gd name="connsiteX41" fmla="*/ 480417 w 3629128"/>
              <a:gd name="connsiteY41" fmla="*/ 1989309 h 3641292"/>
              <a:gd name="connsiteX42" fmla="*/ 682273 w 3629128"/>
              <a:gd name="connsiteY42" fmla="*/ 3160821 h 3641292"/>
              <a:gd name="connsiteX43" fmla="*/ 641428 w 3629128"/>
              <a:gd name="connsiteY43" fmla="*/ 3048781 h 3641292"/>
              <a:gd name="connsiteX44" fmla="*/ 988749 w 3629128"/>
              <a:gd name="connsiteY44" fmla="*/ 1814260 h 3641292"/>
              <a:gd name="connsiteX45" fmla="*/ 2366564 w 3629128"/>
              <a:gd name="connsiteY45" fmla="*/ 843764 h 3641292"/>
              <a:gd name="connsiteX46" fmla="*/ 2031906 w 3629128"/>
              <a:gd name="connsiteY46" fmla="*/ 5632 h 3641292"/>
              <a:gd name="connsiteX47" fmla="*/ 2138991 w 3629128"/>
              <a:gd name="connsiteY47" fmla="*/ 18116 h 3641292"/>
              <a:gd name="connsiteX48" fmla="*/ 3626257 w 3629128"/>
              <a:gd name="connsiteY48" fmla="*/ 1885769 h 3641292"/>
              <a:gd name="connsiteX49" fmla="*/ 2415356 w 3629128"/>
              <a:gd name="connsiteY49" fmla="*/ 3529001 h 3641292"/>
              <a:gd name="connsiteX50" fmla="*/ 2259943 w 3629128"/>
              <a:gd name="connsiteY50" fmla="*/ 3555388 h 3641292"/>
              <a:gd name="connsiteX51" fmla="*/ 2289885 w 3629128"/>
              <a:gd name="connsiteY51" fmla="*/ 3440168 h 3641292"/>
              <a:gd name="connsiteX52" fmla="*/ 2885531 w 3629128"/>
              <a:gd name="connsiteY52" fmla="*/ 2928042 h 3641292"/>
              <a:gd name="connsiteX53" fmla="*/ 3330952 w 3629128"/>
              <a:gd name="connsiteY53" fmla="*/ 981004 h 3641292"/>
              <a:gd name="connsiteX54" fmla="*/ 3282795 w 3629128"/>
              <a:gd name="connsiteY54" fmla="*/ 899806 h 3641292"/>
              <a:gd name="connsiteX55" fmla="*/ 3283000 w 3629128"/>
              <a:gd name="connsiteY55" fmla="*/ 899753 h 364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629128" h="3641292">
                <a:moveTo>
                  <a:pt x="3283000" y="899753"/>
                </a:moveTo>
                <a:cubicBezTo>
                  <a:pt x="3321451" y="1030501"/>
                  <a:pt x="3353419" y="1161544"/>
                  <a:pt x="3365751" y="1297838"/>
                </a:cubicBezTo>
                <a:cubicBezTo>
                  <a:pt x="3415079" y="1845952"/>
                  <a:pt x="3209821" y="2263298"/>
                  <a:pt x="2793840" y="2617307"/>
                </a:cubicBezTo>
                <a:cubicBezTo>
                  <a:pt x="2664878" y="2726990"/>
                  <a:pt x="2523708" y="2817823"/>
                  <a:pt x="2388138" y="2918050"/>
                </a:cubicBezTo>
                <a:cubicBezTo>
                  <a:pt x="2187890" y="3066042"/>
                  <a:pt x="1730993" y="3384805"/>
                  <a:pt x="2090940" y="3617110"/>
                </a:cubicBezTo>
                <a:cubicBezTo>
                  <a:pt x="1993106" y="3623182"/>
                  <a:pt x="1865099" y="3656946"/>
                  <a:pt x="1769445" y="3632550"/>
                </a:cubicBezTo>
                <a:cubicBezTo>
                  <a:pt x="1603441" y="3590276"/>
                  <a:pt x="1553453" y="3418872"/>
                  <a:pt x="1592887" y="3266308"/>
                </a:cubicBezTo>
                <a:cubicBezTo>
                  <a:pt x="1635633" y="3101028"/>
                  <a:pt x="1763685" y="2976548"/>
                  <a:pt x="1890495" y="2870553"/>
                </a:cubicBezTo>
                <a:cubicBezTo>
                  <a:pt x="2321808" y="2509713"/>
                  <a:pt x="2911543" y="2317341"/>
                  <a:pt x="3143661" y="1757976"/>
                </a:cubicBezTo>
                <a:cubicBezTo>
                  <a:pt x="3322282" y="1327360"/>
                  <a:pt x="3246567" y="783390"/>
                  <a:pt x="2901014" y="461591"/>
                </a:cubicBezTo>
                <a:lnTo>
                  <a:pt x="2972515" y="602082"/>
                </a:lnTo>
                <a:cubicBezTo>
                  <a:pt x="3079840" y="841486"/>
                  <a:pt x="3105879" y="1148320"/>
                  <a:pt x="3036353" y="1403343"/>
                </a:cubicBezTo>
                <a:cubicBezTo>
                  <a:pt x="2848196" y="2093625"/>
                  <a:pt x="2119658" y="2235991"/>
                  <a:pt x="1635642" y="2642355"/>
                </a:cubicBezTo>
                <a:cubicBezTo>
                  <a:pt x="1368939" y="2866347"/>
                  <a:pt x="1176201" y="3213221"/>
                  <a:pt x="1426169" y="3522643"/>
                </a:cubicBezTo>
                <a:lnTo>
                  <a:pt x="1519886" y="3623442"/>
                </a:lnTo>
                <a:cubicBezTo>
                  <a:pt x="1447636" y="3602171"/>
                  <a:pt x="1373850" y="3586884"/>
                  <a:pt x="1301645" y="3564925"/>
                </a:cubicBezTo>
                <a:cubicBezTo>
                  <a:pt x="1245986" y="3547959"/>
                  <a:pt x="1194248" y="3536931"/>
                  <a:pt x="1148608" y="3498953"/>
                </a:cubicBezTo>
                <a:cubicBezTo>
                  <a:pt x="990249" y="3367347"/>
                  <a:pt x="946993" y="3111538"/>
                  <a:pt x="991722" y="2917978"/>
                </a:cubicBezTo>
                <a:cubicBezTo>
                  <a:pt x="1134463" y="2299089"/>
                  <a:pt x="1965031" y="2082758"/>
                  <a:pt x="2420722" y="1760316"/>
                </a:cubicBezTo>
                <a:cubicBezTo>
                  <a:pt x="2835846" y="1466601"/>
                  <a:pt x="3035951" y="961162"/>
                  <a:pt x="2788036" y="495399"/>
                </a:cubicBezTo>
                <a:cubicBezTo>
                  <a:pt x="2705847" y="340987"/>
                  <a:pt x="2586850" y="221534"/>
                  <a:pt x="2433340" y="136077"/>
                </a:cubicBezTo>
                <a:lnTo>
                  <a:pt x="2533728" y="263816"/>
                </a:lnTo>
                <a:cubicBezTo>
                  <a:pt x="2814932" y="694361"/>
                  <a:pt x="2696989" y="1158419"/>
                  <a:pt x="2283375" y="1458635"/>
                </a:cubicBezTo>
                <a:cubicBezTo>
                  <a:pt x="1886415" y="1746627"/>
                  <a:pt x="1353160" y="1874518"/>
                  <a:pt x="1014261" y="2248716"/>
                </a:cubicBezTo>
                <a:cubicBezTo>
                  <a:pt x="700498" y="2595134"/>
                  <a:pt x="664431" y="3021357"/>
                  <a:pt x="922392" y="3403941"/>
                </a:cubicBezTo>
                <a:cubicBezTo>
                  <a:pt x="926062" y="3409406"/>
                  <a:pt x="934135" y="3407557"/>
                  <a:pt x="925705" y="3417308"/>
                </a:cubicBezTo>
                <a:cubicBezTo>
                  <a:pt x="921588" y="3411406"/>
                  <a:pt x="917758" y="3407433"/>
                  <a:pt x="911319" y="3403718"/>
                </a:cubicBezTo>
                <a:cubicBezTo>
                  <a:pt x="82037" y="2908182"/>
                  <a:pt x="-239717" y="1899181"/>
                  <a:pt x="191274" y="1018687"/>
                </a:cubicBezTo>
                <a:cubicBezTo>
                  <a:pt x="359545" y="674787"/>
                  <a:pt x="788956" y="199013"/>
                  <a:pt x="1191756" y="166724"/>
                </a:cubicBezTo>
                <a:cubicBezTo>
                  <a:pt x="1285661" y="159267"/>
                  <a:pt x="1508019" y="178225"/>
                  <a:pt x="1440144" y="324583"/>
                </a:cubicBezTo>
                <a:cubicBezTo>
                  <a:pt x="1360715" y="495809"/>
                  <a:pt x="942707" y="705398"/>
                  <a:pt x="777544" y="822020"/>
                </a:cubicBezTo>
                <a:cubicBezTo>
                  <a:pt x="155912" y="1261521"/>
                  <a:pt x="-57936" y="1924131"/>
                  <a:pt x="266632" y="2616360"/>
                </a:cubicBezTo>
                <a:cubicBezTo>
                  <a:pt x="288045" y="2662018"/>
                  <a:pt x="311602" y="2710336"/>
                  <a:pt x="340998" y="2751270"/>
                </a:cubicBezTo>
                <a:cubicBezTo>
                  <a:pt x="200257" y="2366936"/>
                  <a:pt x="209285" y="1914183"/>
                  <a:pt x="432438" y="1557389"/>
                </a:cubicBezTo>
                <a:cubicBezTo>
                  <a:pt x="669110" y="1178966"/>
                  <a:pt x="1043666" y="1015848"/>
                  <a:pt x="1400425" y="787462"/>
                </a:cubicBezTo>
                <a:cubicBezTo>
                  <a:pt x="1560704" y="684762"/>
                  <a:pt x="1869332" y="493961"/>
                  <a:pt x="1782928" y="266808"/>
                </a:cubicBezTo>
                <a:cubicBezTo>
                  <a:pt x="1749603" y="179029"/>
                  <a:pt x="1664280" y="128880"/>
                  <a:pt x="1577554" y="105064"/>
                </a:cubicBezTo>
                <a:lnTo>
                  <a:pt x="1352098" y="60889"/>
                </a:lnTo>
                <a:cubicBezTo>
                  <a:pt x="1522905" y="22411"/>
                  <a:pt x="1748451" y="-42079"/>
                  <a:pt x="1914472" y="38976"/>
                </a:cubicBezTo>
                <a:cubicBezTo>
                  <a:pt x="2150706" y="154222"/>
                  <a:pt x="2206812" y="429605"/>
                  <a:pt x="2093405" y="655749"/>
                </a:cubicBezTo>
                <a:cubicBezTo>
                  <a:pt x="1932554" y="976798"/>
                  <a:pt x="1465398" y="1155714"/>
                  <a:pt x="1164824" y="1321029"/>
                </a:cubicBezTo>
                <a:cubicBezTo>
                  <a:pt x="868707" y="1483808"/>
                  <a:pt x="618434" y="1664768"/>
                  <a:pt x="480417" y="1989309"/>
                </a:cubicBezTo>
                <a:cubicBezTo>
                  <a:pt x="314146" y="2380358"/>
                  <a:pt x="404765" y="2848184"/>
                  <a:pt x="682273" y="3160821"/>
                </a:cubicBezTo>
                <a:lnTo>
                  <a:pt x="641428" y="3048781"/>
                </a:lnTo>
                <a:cubicBezTo>
                  <a:pt x="502295" y="2584669"/>
                  <a:pt x="604897" y="2132014"/>
                  <a:pt x="988749" y="1814260"/>
                </a:cubicBezTo>
                <a:cubicBezTo>
                  <a:pt x="1404935" y="1469887"/>
                  <a:pt x="2120069" y="1350425"/>
                  <a:pt x="2366564" y="843764"/>
                </a:cubicBezTo>
                <a:cubicBezTo>
                  <a:pt x="2526780" y="514419"/>
                  <a:pt x="2352839" y="146685"/>
                  <a:pt x="2031906" y="5632"/>
                </a:cubicBezTo>
                <a:lnTo>
                  <a:pt x="2138991" y="18116"/>
                </a:lnTo>
                <a:cubicBezTo>
                  <a:pt x="3032549" y="180717"/>
                  <a:pt x="3677692" y="976093"/>
                  <a:pt x="3626257" y="1885769"/>
                </a:cubicBezTo>
                <a:cubicBezTo>
                  <a:pt x="3585261" y="2606395"/>
                  <a:pt x="3099665" y="3290445"/>
                  <a:pt x="2415356" y="3529001"/>
                </a:cubicBezTo>
                <a:cubicBezTo>
                  <a:pt x="2381852" y="3540672"/>
                  <a:pt x="2288697" y="3576221"/>
                  <a:pt x="2259943" y="3555388"/>
                </a:cubicBezTo>
                <a:cubicBezTo>
                  <a:pt x="2218295" y="3525358"/>
                  <a:pt x="2268900" y="3466824"/>
                  <a:pt x="2289885" y="3440168"/>
                </a:cubicBezTo>
                <a:cubicBezTo>
                  <a:pt x="2443832" y="3243242"/>
                  <a:pt x="2694998" y="3089223"/>
                  <a:pt x="2885531" y="2928042"/>
                </a:cubicBezTo>
                <a:cubicBezTo>
                  <a:pt x="3478274" y="2426747"/>
                  <a:pt x="3699918" y="1677555"/>
                  <a:pt x="3330952" y="981004"/>
                </a:cubicBezTo>
                <a:cubicBezTo>
                  <a:pt x="3316299" y="953340"/>
                  <a:pt x="3300984" y="925292"/>
                  <a:pt x="3282795" y="899806"/>
                </a:cubicBezTo>
                <a:lnTo>
                  <a:pt x="3283000" y="899753"/>
                </a:lnTo>
                <a:close/>
              </a:path>
            </a:pathLst>
          </a:custGeom>
          <a:solidFill>
            <a:schemeClr val="tx2"/>
          </a:solidFill>
          <a:ln w="3555" cap="flat">
            <a:noFill/>
            <a:prstDash val="solid"/>
            <a:miter/>
          </a:ln>
        </p:spPr>
        <p:txBody>
          <a:bodyPr rtlCol="0" anchor="ctr">
            <a:noAutofit/>
          </a:bodyPr>
          <a:lstStyle/>
          <a:p>
            <a:pPr lvl="0"/>
            <a:endParaRPr lang="en-US">
              <a:solidFill>
                <a:schemeClr val="tx2"/>
              </a:solidFill>
              <a:latin typeface="Univers" panose="020B0503020202020204" pitchFamily="34" charset="0"/>
            </a:endParaRPr>
          </a:p>
        </p:txBody>
      </p:sp>
    </p:spTree>
    <p:extLst>
      <p:ext uri="{BB962C8B-B14F-4D97-AF65-F5344CB8AC3E}">
        <p14:creationId xmlns:p14="http://schemas.microsoft.com/office/powerpoint/2010/main" val="4086884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5_Custom Layout">
    <p:bg>
      <p:bgPr>
        <a:solidFill>
          <a:schemeClr val="accent4"/>
        </a:solid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396E45BF-EE54-F307-6224-0F9E0B50E3BD}"/>
              </a:ext>
            </a:extLst>
          </p:cNvPr>
          <p:cNvSpPr/>
          <p:nvPr userDrawn="1"/>
        </p:nvSpPr>
        <p:spPr>
          <a:xfrm>
            <a:off x="3551274" y="95250"/>
            <a:ext cx="8569289" cy="6684963"/>
          </a:xfrm>
          <a:prstGeom prst="roundRect">
            <a:avLst>
              <a:gd name="adj" fmla="val 125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Univers" panose="020B0503020202020204" pitchFamily="34" charset="0"/>
            </a:endParaRPr>
          </a:p>
        </p:txBody>
      </p:sp>
      <p:sp>
        <p:nvSpPr>
          <p:cNvPr id="2" name="Title 1">
            <a:extLst>
              <a:ext uri="{FF2B5EF4-FFF2-40B4-BE49-F238E27FC236}">
                <a16:creationId xmlns:a16="http://schemas.microsoft.com/office/drawing/2014/main" id="{F180FF46-6518-5287-28F8-852249E3A547}"/>
              </a:ext>
            </a:extLst>
          </p:cNvPr>
          <p:cNvSpPr>
            <a:spLocks noGrp="1"/>
          </p:cNvSpPr>
          <p:nvPr>
            <p:ph type="title" hasCustomPrompt="1"/>
          </p:nvPr>
        </p:nvSpPr>
        <p:spPr>
          <a:xfrm>
            <a:off x="343228" y="619125"/>
            <a:ext cx="2790825" cy="790576"/>
          </a:xfrm>
        </p:spPr>
        <p:txBody>
          <a:bodyPr>
            <a:noAutofit/>
          </a:bodyPr>
          <a:lstStyle>
            <a:lvl1pPr>
              <a:defRPr sz="3200">
                <a:solidFill>
                  <a:schemeClr val="tx1"/>
                </a:solidFill>
              </a:defRPr>
            </a:lvl1pPr>
          </a:lstStyle>
          <a:p>
            <a:r>
              <a:rPr lang="en-GB"/>
              <a:t>Title</a:t>
            </a:r>
            <a:endParaRPr lang="en-US"/>
          </a:p>
        </p:txBody>
      </p:sp>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tx1"/>
                </a:solidFill>
              </a:defRPr>
            </a:lvl1pPr>
          </a:lstStyle>
          <a:p>
            <a:r>
              <a:rPr lang="en-US">
                <a:solidFill>
                  <a:schemeClr val="tx1"/>
                </a:solidFill>
              </a:rPr>
              <a:t>Skills Investment Proposition</a:t>
            </a:r>
          </a:p>
        </p:txBody>
      </p:sp>
      <p:sp>
        <p:nvSpPr>
          <p:cNvPr id="12" name="Text Placeholder 12">
            <a:extLst>
              <a:ext uri="{FF2B5EF4-FFF2-40B4-BE49-F238E27FC236}">
                <a16:creationId xmlns:a16="http://schemas.microsoft.com/office/drawing/2014/main" id="{50EE1E98-DC8D-EA11-C831-FC04C48EE176}"/>
              </a:ext>
            </a:extLst>
          </p:cNvPr>
          <p:cNvSpPr>
            <a:spLocks noGrp="1"/>
          </p:cNvSpPr>
          <p:nvPr>
            <p:ph type="body" sz="quarter" idx="14"/>
          </p:nvPr>
        </p:nvSpPr>
        <p:spPr>
          <a:xfrm>
            <a:off x="342900" y="4160652"/>
            <a:ext cx="2790825" cy="2143867"/>
          </a:xfrm>
          <a:prstGeom prst="rect">
            <a:avLst/>
          </a:prstGeom>
        </p:spPr>
        <p:txBody>
          <a:bodyPr>
            <a:noAutofit/>
          </a:bodyPr>
          <a:lstStyle>
            <a:lvl1pPr>
              <a:spcBef>
                <a:spcPts val="0"/>
              </a:spcBef>
              <a:spcAft>
                <a:spcPts val="200"/>
              </a:spcAft>
              <a:defRPr sz="800" b="0">
                <a:solidFill>
                  <a:schemeClr val="tx1"/>
                </a:solidFill>
              </a:defRPr>
            </a:lvl1pPr>
            <a:lvl2pPr>
              <a:spcBef>
                <a:spcPts val="0"/>
              </a:spcBef>
              <a:spcAft>
                <a:spcPts val="200"/>
              </a:spcAft>
              <a:defRPr sz="800" b="0">
                <a:solidFill>
                  <a:schemeClr val="tx1"/>
                </a:solidFill>
              </a:defRPr>
            </a:lvl2pPr>
            <a:lvl3pPr>
              <a:lnSpc>
                <a:spcPct val="120000"/>
              </a:lnSpc>
              <a:spcBef>
                <a:spcPts val="0"/>
              </a:spcBef>
              <a:spcAft>
                <a:spcPts val="1200"/>
              </a:spcAft>
              <a:defRPr sz="1200" b="0">
                <a:solidFill>
                  <a:schemeClr val="tx1"/>
                </a:solidFill>
              </a:defRPr>
            </a:lvl3pPr>
            <a:lvl4pPr>
              <a:lnSpc>
                <a:spcPct val="120000"/>
              </a:lnSpc>
              <a:spcBef>
                <a:spcPts val="0"/>
              </a:spcBef>
              <a:spcAft>
                <a:spcPts val="1200"/>
              </a:spcAft>
              <a:defRPr sz="1100">
                <a:solidFill>
                  <a:schemeClr val="tx1"/>
                </a:solidFill>
              </a:defRPr>
            </a:lvl4pPr>
            <a:lvl5pPr>
              <a:lnSpc>
                <a:spcPct val="120000"/>
              </a:lnSpc>
              <a:spcBef>
                <a:spcPts val="0"/>
              </a:spcBef>
              <a:spcAft>
                <a:spcPts val="1200"/>
              </a:spcAft>
              <a:defRPr sz="1100">
                <a:solidFill>
                  <a:schemeClr val="tx1"/>
                </a:solidFill>
              </a:defRPr>
            </a:lvl5pPr>
          </a:lstStyle>
          <a:p>
            <a:pPr lvl="0"/>
            <a:r>
              <a:rPr lang="en-GB"/>
              <a:t>Click to edit Master text styles</a:t>
            </a:r>
          </a:p>
          <a:p>
            <a:pPr lvl="1"/>
            <a:endParaRPr lang="en-GB"/>
          </a:p>
        </p:txBody>
      </p:sp>
      <p:sp>
        <p:nvSpPr>
          <p:cNvPr id="4" name="Text Placeholder 17">
            <a:extLst>
              <a:ext uri="{FF2B5EF4-FFF2-40B4-BE49-F238E27FC236}">
                <a16:creationId xmlns:a16="http://schemas.microsoft.com/office/drawing/2014/main" id="{97E95B4C-AE7C-26F9-476B-754C85559D36}"/>
              </a:ext>
            </a:extLst>
          </p:cNvPr>
          <p:cNvSpPr>
            <a:spLocks noGrp="1"/>
          </p:cNvSpPr>
          <p:nvPr>
            <p:ph type="body" sz="quarter" idx="19"/>
          </p:nvPr>
        </p:nvSpPr>
        <p:spPr>
          <a:xfrm>
            <a:off x="352044" y="1809369"/>
            <a:ext cx="2790825" cy="102870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7" name="Freeform 6">
            <a:extLst>
              <a:ext uri="{FF2B5EF4-FFF2-40B4-BE49-F238E27FC236}">
                <a16:creationId xmlns:a16="http://schemas.microsoft.com/office/drawing/2014/main" id="{391F289D-E236-6174-5E07-294A805A5E38}"/>
              </a:ext>
            </a:extLst>
          </p:cNvPr>
          <p:cNvSpPr/>
          <p:nvPr userDrawn="1"/>
        </p:nvSpPr>
        <p:spPr>
          <a:xfrm>
            <a:off x="11519643" y="6358806"/>
            <a:ext cx="329457" cy="325127"/>
          </a:xfrm>
          <a:custGeom>
            <a:avLst/>
            <a:gdLst>
              <a:gd name="connsiteX0" fmla="*/ 3283000 w 3629128"/>
              <a:gd name="connsiteY0" fmla="*/ 899753 h 3641292"/>
              <a:gd name="connsiteX1" fmla="*/ 3365751 w 3629128"/>
              <a:gd name="connsiteY1" fmla="*/ 1297838 h 3641292"/>
              <a:gd name="connsiteX2" fmla="*/ 2793840 w 3629128"/>
              <a:gd name="connsiteY2" fmla="*/ 2617307 h 3641292"/>
              <a:gd name="connsiteX3" fmla="*/ 2388138 w 3629128"/>
              <a:gd name="connsiteY3" fmla="*/ 2918050 h 3641292"/>
              <a:gd name="connsiteX4" fmla="*/ 2090940 w 3629128"/>
              <a:gd name="connsiteY4" fmla="*/ 3617110 h 3641292"/>
              <a:gd name="connsiteX5" fmla="*/ 1769445 w 3629128"/>
              <a:gd name="connsiteY5" fmla="*/ 3632550 h 3641292"/>
              <a:gd name="connsiteX6" fmla="*/ 1592887 w 3629128"/>
              <a:gd name="connsiteY6" fmla="*/ 3266308 h 3641292"/>
              <a:gd name="connsiteX7" fmla="*/ 1890495 w 3629128"/>
              <a:gd name="connsiteY7" fmla="*/ 2870553 h 3641292"/>
              <a:gd name="connsiteX8" fmla="*/ 3143661 w 3629128"/>
              <a:gd name="connsiteY8" fmla="*/ 1757976 h 3641292"/>
              <a:gd name="connsiteX9" fmla="*/ 2901014 w 3629128"/>
              <a:gd name="connsiteY9" fmla="*/ 461591 h 3641292"/>
              <a:gd name="connsiteX10" fmla="*/ 2972515 w 3629128"/>
              <a:gd name="connsiteY10" fmla="*/ 602082 h 3641292"/>
              <a:gd name="connsiteX11" fmla="*/ 3036353 w 3629128"/>
              <a:gd name="connsiteY11" fmla="*/ 1403343 h 3641292"/>
              <a:gd name="connsiteX12" fmla="*/ 1635642 w 3629128"/>
              <a:gd name="connsiteY12" fmla="*/ 2642355 h 3641292"/>
              <a:gd name="connsiteX13" fmla="*/ 1426169 w 3629128"/>
              <a:gd name="connsiteY13" fmla="*/ 3522643 h 3641292"/>
              <a:gd name="connsiteX14" fmla="*/ 1519886 w 3629128"/>
              <a:gd name="connsiteY14" fmla="*/ 3623442 h 3641292"/>
              <a:gd name="connsiteX15" fmla="*/ 1301645 w 3629128"/>
              <a:gd name="connsiteY15" fmla="*/ 3564925 h 3641292"/>
              <a:gd name="connsiteX16" fmla="*/ 1148608 w 3629128"/>
              <a:gd name="connsiteY16" fmla="*/ 3498953 h 3641292"/>
              <a:gd name="connsiteX17" fmla="*/ 991722 w 3629128"/>
              <a:gd name="connsiteY17" fmla="*/ 2917978 h 3641292"/>
              <a:gd name="connsiteX18" fmla="*/ 2420722 w 3629128"/>
              <a:gd name="connsiteY18" fmla="*/ 1760316 h 3641292"/>
              <a:gd name="connsiteX19" fmla="*/ 2788036 w 3629128"/>
              <a:gd name="connsiteY19" fmla="*/ 495399 h 3641292"/>
              <a:gd name="connsiteX20" fmla="*/ 2433340 w 3629128"/>
              <a:gd name="connsiteY20" fmla="*/ 136077 h 3641292"/>
              <a:gd name="connsiteX21" fmla="*/ 2533728 w 3629128"/>
              <a:gd name="connsiteY21" fmla="*/ 263816 h 3641292"/>
              <a:gd name="connsiteX22" fmla="*/ 2283375 w 3629128"/>
              <a:gd name="connsiteY22" fmla="*/ 1458635 h 3641292"/>
              <a:gd name="connsiteX23" fmla="*/ 1014261 w 3629128"/>
              <a:gd name="connsiteY23" fmla="*/ 2248716 h 3641292"/>
              <a:gd name="connsiteX24" fmla="*/ 922392 w 3629128"/>
              <a:gd name="connsiteY24" fmla="*/ 3403941 h 3641292"/>
              <a:gd name="connsiteX25" fmla="*/ 925705 w 3629128"/>
              <a:gd name="connsiteY25" fmla="*/ 3417308 h 3641292"/>
              <a:gd name="connsiteX26" fmla="*/ 911319 w 3629128"/>
              <a:gd name="connsiteY26" fmla="*/ 3403718 h 3641292"/>
              <a:gd name="connsiteX27" fmla="*/ 191274 w 3629128"/>
              <a:gd name="connsiteY27" fmla="*/ 1018687 h 3641292"/>
              <a:gd name="connsiteX28" fmla="*/ 1191756 w 3629128"/>
              <a:gd name="connsiteY28" fmla="*/ 166724 h 3641292"/>
              <a:gd name="connsiteX29" fmla="*/ 1440144 w 3629128"/>
              <a:gd name="connsiteY29" fmla="*/ 324583 h 3641292"/>
              <a:gd name="connsiteX30" fmla="*/ 777544 w 3629128"/>
              <a:gd name="connsiteY30" fmla="*/ 822020 h 3641292"/>
              <a:gd name="connsiteX31" fmla="*/ 266632 w 3629128"/>
              <a:gd name="connsiteY31" fmla="*/ 2616360 h 3641292"/>
              <a:gd name="connsiteX32" fmla="*/ 340998 w 3629128"/>
              <a:gd name="connsiteY32" fmla="*/ 2751270 h 3641292"/>
              <a:gd name="connsiteX33" fmla="*/ 432438 w 3629128"/>
              <a:gd name="connsiteY33" fmla="*/ 1557389 h 3641292"/>
              <a:gd name="connsiteX34" fmla="*/ 1400425 w 3629128"/>
              <a:gd name="connsiteY34" fmla="*/ 787462 h 3641292"/>
              <a:gd name="connsiteX35" fmla="*/ 1782928 w 3629128"/>
              <a:gd name="connsiteY35" fmla="*/ 266808 h 3641292"/>
              <a:gd name="connsiteX36" fmla="*/ 1577554 w 3629128"/>
              <a:gd name="connsiteY36" fmla="*/ 105064 h 3641292"/>
              <a:gd name="connsiteX37" fmla="*/ 1352098 w 3629128"/>
              <a:gd name="connsiteY37" fmla="*/ 60889 h 3641292"/>
              <a:gd name="connsiteX38" fmla="*/ 1914472 w 3629128"/>
              <a:gd name="connsiteY38" fmla="*/ 38976 h 3641292"/>
              <a:gd name="connsiteX39" fmla="*/ 2093405 w 3629128"/>
              <a:gd name="connsiteY39" fmla="*/ 655749 h 3641292"/>
              <a:gd name="connsiteX40" fmla="*/ 1164824 w 3629128"/>
              <a:gd name="connsiteY40" fmla="*/ 1321029 h 3641292"/>
              <a:gd name="connsiteX41" fmla="*/ 480417 w 3629128"/>
              <a:gd name="connsiteY41" fmla="*/ 1989309 h 3641292"/>
              <a:gd name="connsiteX42" fmla="*/ 682273 w 3629128"/>
              <a:gd name="connsiteY42" fmla="*/ 3160821 h 3641292"/>
              <a:gd name="connsiteX43" fmla="*/ 641428 w 3629128"/>
              <a:gd name="connsiteY43" fmla="*/ 3048781 h 3641292"/>
              <a:gd name="connsiteX44" fmla="*/ 988749 w 3629128"/>
              <a:gd name="connsiteY44" fmla="*/ 1814260 h 3641292"/>
              <a:gd name="connsiteX45" fmla="*/ 2366564 w 3629128"/>
              <a:gd name="connsiteY45" fmla="*/ 843764 h 3641292"/>
              <a:gd name="connsiteX46" fmla="*/ 2031906 w 3629128"/>
              <a:gd name="connsiteY46" fmla="*/ 5632 h 3641292"/>
              <a:gd name="connsiteX47" fmla="*/ 2138991 w 3629128"/>
              <a:gd name="connsiteY47" fmla="*/ 18116 h 3641292"/>
              <a:gd name="connsiteX48" fmla="*/ 3626257 w 3629128"/>
              <a:gd name="connsiteY48" fmla="*/ 1885769 h 3641292"/>
              <a:gd name="connsiteX49" fmla="*/ 2415356 w 3629128"/>
              <a:gd name="connsiteY49" fmla="*/ 3529001 h 3641292"/>
              <a:gd name="connsiteX50" fmla="*/ 2259943 w 3629128"/>
              <a:gd name="connsiteY50" fmla="*/ 3555388 h 3641292"/>
              <a:gd name="connsiteX51" fmla="*/ 2289885 w 3629128"/>
              <a:gd name="connsiteY51" fmla="*/ 3440168 h 3641292"/>
              <a:gd name="connsiteX52" fmla="*/ 2885531 w 3629128"/>
              <a:gd name="connsiteY52" fmla="*/ 2928042 h 3641292"/>
              <a:gd name="connsiteX53" fmla="*/ 3330952 w 3629128"/>
              <a:gd name="connsiteY53" fmla="*/ 981004 h 3641292"/>
              <a:gd name="connsiteX54" fmla="*/ 3282795 w 3629128"/>
              <a:gd name="connsiteY54" fmla="*/ 899806 h 3641292"/>
              <a:gd name="connsiteX55" fmla="*/ 3283000 w 3629128"/>
              <a:gd name="connsiteY55" fmla="*/ 899753 h 364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629128" h="3641292">
                <a:moveTo>
                  <a:pt x="3283000" y="899753"/>
                </a:moveTo>
                <a:cubicBezTo>
                  <a:pt x="3321451" y="1030501"/>
                  <a:pt x="3353419" y="1161544"/>
                  <a:pt x="3365751" y="1297838"/>
                </a:cubicBezTo>
                <a:cubicBezTo>
                  <a:pt x="3415079" y="1845952"/>
                  <a:pt x="3209821" y="2263298"/>
                  <a:pt x="2793840" y="2617307"/>
                </a:cubicBezTo>
                <a:cubicBezTo>
                  <a:pt x="2664878" y="2726990"/>
                  <a:pt x="2523708" y="2817823"/>
                  <a:pt x="2388138" y="2918050"/>
                </a:cubicBezTo>
                <a:cubicBezTo>
                  <a:pt x="2187890" y="3066042"/>
                  <a:pt x="1730993" y="3384805"/>
                  <a:pt x="2090940" y="3617110"/>
                </a:cubicBezTo>
                <a:cubicBezTo>
                  <a:pt x="1993106" y="3623182"/>
                  <a:pt x="1865099" y="3656946"/>
                  <a:pt x="1769445" y="3632550"/>
                </a:cubicBezTo>
                <a:cubicBezTo>
                  <a:pt x="1603441" y="3590276"/>
                  <a:pt x="1553453" y="3418872"/>
                  <a:pt x="1592887" y="3266308"/>
                </a:cubicBezTo>
                <a:cubicBezTo>
                  <a:pt x="1635633" y="3101028"/>
                  <a:pt x="1763685" y="2976548"/>
                  <a:pt x="1890495" y="2870553"/>
                </a:cubicBezTo>
                <a:cubicBezTo>
                  <a:pt x="2321808" y="2509713"/>
                  <a:pt x="2911543" y="2317341"/>
                  <a:pt x="3143661" y="1757976"/>
                </a:cubicBezTo>
                <a:cubicBezTo>
                  <a:pt x="3322282" y="1327360"/>
                  <a:pt x="3246567" y="783390"/>
                  <a:pt x="2901014" y="461591"/>
                </a:cubicBezTo>
                <a:lnTo>
                  <a:pt x="2972515" y="602082"/>
                </a:lnTo>
                <a:cubicBezTo>
                  <a:pt x="3079840" y="841486"/>
                  <a:pt x="3105879" y="1148320"/>
                  <a:pt x="3036353" y="1403343"/>
                </a:cubicBezTo>
                <a:cubicBezTo>
                  <a:pt x="2848196" y="2093625"/>
                  <a:pt x="2119658" y="2235991"/>
                  <a:pt x="1635642" y="2642355"/>
                </a:cubicBezTo>
                <a:cubicBezTo>
                  <a:pt x="1368939" y="2866347"/>
                  <a:pt x="1176201" y="3213221"/>
                  <a:pt x="1426169" y="3522643"/>
                </a:cubicBezTo>
                <a:lnTo>
                  <a:pt x="1519886" y="3623442"/>
                </a:lnTo>
                <a:cubicBezTo>
                  <a:pt x="1447636" y="3602171"/>
                  <a:pt x="1373850" y="3586884"/>
                  <a:pt x="1301645" y="3564925"/>
                </a:cubicBezTo>
                <a:cubicBezTo>
                  <a:pt x="1245986" y="3547959"/>
                  <a:pt x="1194248" y="3536931"/>
                  <a:pt x="1148608" y="3498953"/>
                </a:cubicBezTo>
                <a:cubicBezTo>
                  <a:pt x="990249" y="3367347"/>
                  <a:pt x="946993" y="3111538"/>
                  <a:pt x="991722" y="2917978"/>
                </a:cubicBezTo>
                <a:cubicBezTo>
                  <a:pt x="1134463" y="2299089"/>
                  <a:pt x="1965031" y="2082758"/>
                  <a:pt x="2420722" y="1760316"/>
                </a:cubicBezTo>
                <a:cubicBezTo>
                  <a:pt x="2835846" y="1466601"/>
                  <a:pt x="3035951" y="961162"/>
                  <a:pt x="2788036" y="495399"/>
                </a:cubicBezTo>
                <a:cubicBezTo>
                  <a:pt x="2705847" y="340987"/>
                  <a:pt x="2586850" y="221534"/>
                  <a:pt x="2433340" y="136077"/>
                </a:cubicBezTo>
                <a:lnTo>
                  <a:pt x="2533728" y="263816"/>
                </a:lnTo>
                <a:cubicBezTo>
                  <a:pt x="2814932" y="694361"/>
                  <a:pt x="2696989" y="1158419"/>
                  <a:pt x="2283375" y="1458635"/>
                </a:cubicBezTo>
                <a:cubicBezTo>
                  <a:pt x="1886415" y="1746627"/>
                  <a:pt x="1353160" y="1874518"/>
                  <a:pt x="1014261" y="2248716"/>
                </a:cubicBezTo>
                <a:cubicBezTo>
                  <a:pt x="700498" y="2595134"/>
                  <a:pt x="664431" y="3021357"/>
                  <a:pt x="922392" y="3403941"/>
                </a:cubicBezTo>
                <a:cubicBezTo>
                  <a:pt x="926062" y="3409406"/>
                  <a:pt x="934135" y="3407557"/>
                  <a:pt x="925705" y="3417308"/>
                </a:cubicBezTo>
                <a:cubicBezTo>
                  <a:pt x="921588" y="3411406"/>
                  <a:pt x="917758" y="3407433"/>
                  <a:pt x="911319" y="3403718"/>
                </a:cubicBezTo>
                <a:cubicBezTo>
                  <a:pt x="82037" y="2908182"/>
                  <a:pt x="-239717" y="1899181"/>
                  <a:pt x="191274" y="1018687"/>
                </a:cubicBezTo>
                <a:cubicBezTo>
                  <a:pt x="359545" y="674787"/>
                  <a:pt x="788956" y="199013"/>
                  <a:pt x="1191756" y="166724"/>
                </a:cubicBezTo>
                <a:cubicBezTo>
                  <a:pt x="1285661" y="159267"/>
                  <a:pt x="1508019" y="178225"/>
                  <a:pt x="1440144" y="324583"/>
                </a:cubicBezTo>
                <a:cubicBezTo>
                  <a:pt x="1360715" y="495809"/>
                  <a:pt x="942707" y="705398"/>
                  <a:pt x="777544" y="822020"/>
                </a:cubicBezTo>
                <a:cubicBezTo>
                  <a:pt x="155912" y="1261521"/>
                  <a:pt x="-57936" y="1924131"/>
                  <a:pt x="266632" y="2616360"/>
                </a:cubicBezTo>
                <a:cubicBezTo>
                  <a:pt x="288045" y="2662018"/>
                  <a:pt x="311602" y="2710336"/>
                  <a:pt x="340998" y="2751270"/>
                </a:cubicBezTo>
                <a:cubicBezTo>
                  <a:pt x="200257" y="2366936"/>
                  <a:pt x="209285" y="1914183"/>
                  <a:pt x="432438" y="1557389"/>
                </a:cubicBezTo>
                <a:cubicBezTo>
                  <a:pt x="669110" y="1178966"/>
                  <a:pt x="1043666" y="1015848"/>
                  <a:pt x="1400425" y="787462"/>
                </a:cubicBezTo>
                <a:cubicBezTo>
                  <a:pt x="1560704" y="684762"/>
                  <a:pt x="1869332" y="493961"/>
                  <a:pt x="1782928" y="266808"/>
                </a:cubicBezTo>
                <a:cubicBezTo>
                  <a:pt x="1749603" y="179029"/>
                  <a:pt x="1664280" y="128880"/>
                  <a:pt x="1577554" y="105064"/>
                </a:cubicBezTo>
                <a:lnTo>
                  <a:pt x="1352098" y="60889"/>
                </a:lnTo>
                <a:cubicBezTo>
                  <a:pt x="1522905" y="22411"/>
                  <a:pt x="1748451" y="-42079"/>
                  <a:pt x="1914472" y="38976"/>
                </a:cubicBezTo>
                <a:cubicBezTo>
                  <a:pt x="2150706" y="154222"/>
                  <a:pt x="2206812" y="429605"/>
                  <a:pt x="2093405" y="655749"/>
                </a:cubicBezTo>
                <a:cubicBezTo>
                  <a:pt x="1932554" y="976798"/>
                  <a:pt x="1465398" y="1155714"/>
                  <a:pt x="1164824" y="1321029"/>
                </a:cubicBezTo>
                <a:cubicBezTo>
                  <a:pt x="868707" y="1483808"/>
                  <a:pt x="618434" y="1664768"/>
                  <a:pt x="480417" y="1989309"/>
                </a:cubicBezTo>
                <a:cubicBezTo>
                  <a:pt x="314146" y="2380358"/>
                  <a:pt x="404765" y="2848184"/>
                  <a:pt x="682273" y="3160821"/>
                </a:cubicBezTo>
                <a:lnTo>
                  <a:pt x="641428" y="3048781"/>
                </a:lnTo>
                <a:cubicBezTo>
                  <a:pt x="502295" y="2584669"/>
                  <a:pt x="604897" y="2132014"/>
                  <a:pt x="988749" y="1814260"/>
                </a:cubicBezTo>
                <a:cubicBezTo>
                  <a:pt x="1404935" y="1469887"/>
                  <a:pt x="2120069" y="1350425"/>
                  <a:pt x="2366564" y="843764"/>
                </a:cubicBezTo>
                <a:cubicBezTo>
                  <a:pt x="2526780" y="514419"/>
                  <a:pt x="2352839" y="146685"/>
                  <a:pt x="2031906" y="5632"/>
                </a:cubicBezTo>
                <a:lnTo>
                  <a:pt x="2138991" y="18116"/>
                </a:lnTo>
                <a:cubicBezTo>
                  <a:pt x="3032549" y="180717"/>
                  <a:pt x="3677692" y="976093"/>
                  <a:pt x="3626257" y="1885769"/>
                </a:cubicBezTo>
                <a:cubicBezTo>
                  <a:pt x="3585261" y="2606395"/>
                  <a:pt x="3099665" y="3290445"/>
                  <a:pt x="2415356" y="3529001"/>
                </a:cubicBezTo>
                <a:cubicBezTo>
                  <a:pt x="2381852" y="3540672"/>
                  <a:pt x="2288697" y="3576221"/>
                  <a:pt x="2259943" y="3555388"/>
                </a:cubicBezTo>
                <a:cubicBezTo>
                  <a:pt x="2218295" y="3525358"/>
                  <a:pt x="2268900" y="3466824"/>
                  <a:pt x="2289885" y="3440168"/>
                </a:cubicBezTo>
                <a:cubicBezTo>
                  <a:pt x="2443832" y="3243242"/>
                  <a:pt x="2694998" y="3089223"/>
                  <a:pt x="2885531" y="2928042"/>
                </a:cubicBezTo>
                <a:cubicBezTo>
                  <a:pt x="3478274" y="2426747"/>
                  <a:pt x="3699918" y="1677555"/>
                  <a:pt x="3330952" y="981004"/>
                </a:cubicBezTo>
                <a:cubicBezTo>
                  <a:pt x="3316299" y="953340"/>
                  <a:pt x="3300984" y="925292"/>
                  <a:pt x="3282795" y="899806"/>
                </a:cubicBezTo>
                <a:lnTo>
                  <a:pt x="3283000" y="899753"/>
                </a:lnTo>
                <a:close/>
              </a:path>
            </a:pathLst>
          </a:custGeom>
          <a:solidFill>
            <a:schemeClr val="tx2"/>
          </a:solidFill>
          <a:ln w="3555" cap="flat">
            <a:noFill/>
            <a:prstDash val="solid"/>
            <a:miter/>
          </a:ln>
        </p:spPr>
        <p:txBody>
          <a:bodyPr rtlCol="0" anchor="ctr">
            <a:noAutofit/>
          </a:bodyPr>
          <a:lstStyle/>
          <a:p>
            <a:pPr lvl="0"/>
            <a:endParaRPr lang="en-US">
              <a:solidFill>
                <a:schemeClr val="tx2"/>
              </a:solidFill>
              <a:latin typeface="Univers" panose="020B0503020202020204" pitchFamily="34" charset="0"/>
            </a:endParaRPr>
          </a:p>
        </p:txBody>
      </p:sp>
    </p:spTree>
    <p:extLst>
      <p:ext uri="{BB962C8B-B14F-4D97-AF65-F5344CB8AC3E}">
        <p14:creationId xmlns:p14="http://schemas.microsoft.com/office/powerpoint/2010/main" val="6218924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tx2"/>
                </a:solidFill>
              </a:defRPr>
            </a:lvl1pPr>
          </a:lstStyle>
          <a:p>
            <a:r>
              <a:rPr lang="en-US">
                <a:solidFill>
                  <a:schemeClr val="tx2"/>
                </a:solidFill>
              </a:rPr>
              <a:t>Skills Investment Proposition</a:t>
            </a:r>
          </a:p>
        </p:txBody>
      </p:sp>
      <p:sp>
        <p:nvSpPr>
          <p:cNvPr id="18" name="Text Placeholder 17">
            <a:extLst>
              <a:ext uri="{FF2B5EF4-FFF2-40B4-BE49-F238E27FC236}">
                <a16:creationId xmlns:a16="http://schemas.microsoft.com/office/drawing/2014/main" id="{B080F6D1-0662-BC43-A758-8436DCDAA08C}"/>
              </a:ext>
            </a:extLst>
          </p:cNvPr>
          <p:cNvSpPr>
            <a:spLocks noGrp="1"/>
          </p:cNvSpPr>
          <p:nvPr>
            <p:ph type="body" sz="quarter" idx="19" hasCustomPrompt="1"/>
          </p:nvPr>
        </p:nvSpPr>
        <p:spPr>
          <a:xfrm>
            <a:off x="342900" y="3429000"/>
            <a:ext cx="2188970" cy="1028700"/>
          </a:xfrm>
          <a:prstGeom prst="round2SameRect">
            <a:avLst>
              <a:gd name="adj1" fmla="val 10000"/>
              <a:gd name="adj2" fmla="val 0"/>
            </a:avLst>
          </a:prstGeom>
          <a:solidFill>
            <a:srgbClr val="75DCD2"/>
          </a:solidFill>
        </p:spPr>
        <p:txBody>
          <a:bodyPr lIns="72000" tIns="36000" rIns="72000" bIns="72000">
            <a:noAutofit/>
          </a:bodyPr>
          <a:lstStyle/>
          <a:p>
            <a:pPr lvl="0"/>
            <a:r>
              <a:rPr lang="en-GB"/>
              <a:t>Subtitle</a:t>
            </a:r>
          </a:p>
        </p:txBody>
      </p:sp>
      <p:sp>
        <p:nvSpPr>
          <p:cNvPr id="22" name="Title 1">
            <a:extLst>
              <a:ext uri="{FF2B5EF4-FFF2-40B4-BE49-F238E27FC236}">
                <a16:creationId xmlns:a16="http://schemas.microsoft.com/office/drawing/2014/main" id="{F8ADC34C-C25D-B7EC-2199-39643ADAF827}"/>
              </a:ext>
            </a:extLst>
          </p:cNvPr>
          <p:cNvSpPr>
            <a:spLocks noGrp="1"/>
          </p:cNvSpPr>
          <p:nvPr>
            <p:ph type="title" hasCustomPrompt="1"/>
          </p:nvPr>
        </p:nvSpPr>
        <p:spPr>
          <a:xfrm>
            <a:off x="343228" y="619125"/>
            <a:ext cx="11521178" cy="509588"/>
          </a:xfrm>
        </p:spPr>
        <p:txBody>
          <a:bodyPr>
            <a:noAutofit/>
          </a:bodyPr>
          <a:lstStyle>
            <a:lvl1pPr>
              <a:defRPr sz="3200">
                <a:solidFill>
                  <a:schemeClr val="tx1"/>
                </a:solidFill>
              </a:defRPr>
            </a:lvl1pPr>
          </a:lstStyle>
          <a:p>
            <a:r>
              <a:rPr lang="en-GB"/>
              <a:t>Title</a:t>
            </a:r>
            <a:endParaRPr lang="en-US"/>
          </a:p>
        </p:txBody>
      </p:sp>
      <p:sp>
        <p:nvSpPr>
          <p:cNvPr id="10" name="Text Placeholder 17">
            <a:extLst>
              <a:ext uri="{FF2B5EF4-FFF2-40B4-BE49-F238E27FC236}">
                <a16:creationId xmlns:a16="http://schemas.microsoft.com/office/drawing/2014/main" id="{4C1401A1-3812-760E-78F5-F536A0144326}"/>
              </a:ext>
            </a:extLst>
          </p:cNvPr>
          <p:cNvSpPr>
            <a:spLocks noGrp="1"/>
          </p:cNvSpPr>
          <p:nvPr>
            <p:ph type="body" sz="quarter" idx="20" hasCustomPrompt="1"/>
          </p:nvPr>
        </p:nvSpPr>
        <p:spPr>
          <a:xfrm>
            <a:off x="2672715" y="3429000"/>
            <a:ext cx="2188970" cy="1028700"/>
          </a:xfrm>
          <a:prstGeom prst="round2SameRect">
            <a:avLst/>
          </a:prstGeom>
          <a:solidFill>
            <a:srgbClr val="75DCD2"/>
          </a:solidFill>
        </p:spPr>
        <p:txBody>
          <a:bodyPr vert="horz" lIns="72000" tIns="36000" rIns="72000" bIns="72000" rtlCol="0">
            <a:noAutofit/>
          </a:bodyPr>
          <a:lstStyle>
            <a:lvl1pPr>
              <a:defRPr lang="en-GB" dirty="0"/>
            </a:lvl1pPr>
          </a:lstStyle>
          <a:p>
            <a:pPr lvl="0"/>
            <a:r>
              <a:rPr lang="en-GB"/>
              <a:t>Subtitle</a:t>
            </a:r>
          </a:p>
        </p:txBody>
      </p:sp>
      <p:sp>
        <p:nvSpPr>
          <p:cNvPr id="11" name="Text Placeholder 17">
            <a:extLst>
              <a:ext uri="{FF2B5EF4-FFF2-40B4-BE49-F238E27FC236}">
                <a16:creationId xmlns:a16="http://schemas.microsoft.com/office/drawing/2014/main" id="{7B00F0A6-DC98-C99C-0475-2C9D5FC06EC6}"/>
              </a:ext>
            </a:extLst>
          </p:cNvPr>
          <p:cNvSpPr>
            <a:spLocks noGrp="1"/>
          </p:cNvSpPr>
          <p:nvPr>
            <p:ph type="body" sz="quarter" idx="21" hasCustomPrompt="1"/>
          </p:nvPr>
        </p:nvSpPr>
        <p:spPr>
          <a:xfrm>
            <a:off x="5002530" y="3429000"/>
            <a:ext cx="2188970" cy="1028700"/>
          </a:xfrm>
          <a:prstGeom prst="round2SameRect">
            <a:avLst/>
          </a:prstGeom>
          <a:solidFill>
            <a:srgbClr val="75DCD2"/>
          </a:solidFill>
        </p:spPr>
        <p:txBody>
          <a:bodyPr vert="horz" lIns="72000" tIns="36000" rIns="72000" bIns="72000" rtlCol="0">
            <a:noAutofit/>
          </a:bodyPr>
          <a:lstStyle>
            <a:lvl1pPr>
              <a:defRPr lang="en-GB" dirty="0"/>
            </a:lvl1pPr>
          </a:lstStyle>
          <a:p>
            <a:pPr lvl="0"/>
            <a:r>
              <a:rPr lang="en-GB"/>
              <a:t>Subtitle</a:t>
            </a:r>
          </a:p>
        </p:txBody>
      </p:sp>
      <p:sp>
        <p:nvSpPr>
          <p:cNvPr id="12" name="Text Placeholder 17">
            <a:extLst>
              <a:ext uri="{FF2B5EF4-FFF2-40B4-BE49-F238E27FC236}">
                <a16:creationId xmlns:a16="http://schemas.microsoft.com/office/drawing/2014/main" id="{F4237DA2-BB5C-FE1F-72E6-235EEC8443FC}"/>
              </a:ext>
            </a:extLst>
          </p:cNvPr>
          <p:cNvSpPr>
            <a:spLocks noGrp="1"/>
          </p:cNvSpPr>
          <p:nvPr>
            <p:ph type="body" sz="quarter" idx="22" hasCustomPrompt="1"/>
          </p:nvPr>
        </p:nvSpPr>
        <p:spPr>
          <a:xfrm>
            <a:off x="7332345" y="3429000"/>
            <a:ext cx="2188970" cy="1028700"/>
          </a:xfrm>
          <a:prstGeom prst="round2SameRect">
            <a:avLst/>
          </a:prstGeom>
          <a:solidFill>
            <a:srgbClr val="75DCD2"/>
          </a:solidFill>
        </p:spPr>
        <p:txBody>
          <a:bodyPr lIns="72000" tIns="36000" rIns="72000" bIns="72000">
            <a:noAutofit/>
          </a:bodyPr>
          <a:lstStyle/>
          <a:p>
            <a:pPr lvl="0"/>
            <a:r>
              <a:rPr lang="en-GB"/>
              <a:t>Subtitle</a:t>
            </a:r>
          </a:p>
        </p:txBody>
      </p:sp>
      <p:sp>
        <p:nvSpPr>
          <p:cNvPr id="14" name="Text Placeholder 17">
            <a:extLst>
              <a:ext uri="{FF2B5EF4-FFF2-40B4-BE49-F238E27FC236}">
                <a16:creationId xmlns:a16="http://schemas.microsoft.com/office/drawing/2014/main" id="{624F3B4D-C18E-8E2A-A1B7-CA2E046B0299}"/>
              </a:ext>
            </a:extLst>
          </p:cNvPr>
          <p:cNvSpPr>
            <a:spLocks noGrp="1"/>
          </p:cNvSpPr>
          <p:nvPr>
            <p:ph type="body" sz="quarter" idx="23" hasCustomPrompt="1"/>
          </p:nvPr>
        </p:nvSpPr>
        <p:spPr>
          <a:xfrm>
            <a:off x="9679619" y="3429000"/>
            <a:ext cx="2188970" cy="1028700"/>
          </a:xfrm>
          <a:prstGeom prst="round2SameRect">
            <a:avLst/>
          </a:prstGeom>
          <a:solidFill>
            <a:srgbClr val="75DCD2"/>
          </a:solidFill>
        </p:spPr>
        <p:txBody>
          <a:bodyPr lIns="72000" tIns="36000" rIns="72000" bIns="72000">
            <a:noAutofit/>
          </a:bodyPr>
          <a:lstStyle/>
          <a:p>
            <a:pPr lvl="0"/>
            <a:r>
              <a:rPr lang="en-GB"/>
              <a:t>Subtitle</a:t>
            </a:r>
          </a:p>
        </p:txBody>
      </p:sp>
      <p:sp>
        <p:nvSpPr>
          <p:cNvPr id="15" name="Text Placeholder 17">
            <a:extLst>
              <a:ext uri="{FF2B5EF4-FFF2-40B4-BE49-F238E27FC236}">
                <a16:creationId xmlns:a16="http://schemas.microsoft.com/office/drawing/2014/main" id="{371D16D9-3EE4-1E64-9ED5-E9C89F304BF9}"/>
              </a:ext>
            </a:extLst>
          </p:cNvPr>
          <p:cNvSpPr>
            <a:spLocks noGrp="1"/>
          </p:cNvSpPr>
          <p:nvPr>
            <p:ph type="body" sz="quarter" idx="24"/>
          </p:nvPr>
        </p:nvSpPr>
        <p:spPr>
          <a:xfrm>
            <a:off x="342900" y="4133088"/>
            <a:ext cx="2188970" cy="2020824"/>
          </a:xfrm>
          <a:prstGeom prst="roundRect">
            <a:avLst>
              <a:gd name="adj" fmla="val 5901"/>
            </a:avLst>
          </a:prstGeom>
          <a:solidFill>
            <a:schemeClr val="accent3"/>
          </a:solidFill>
        </p:spPr>
        <p:txBody>
          <a:bodyPr lIns="72000" tIns="36000">
            <a:noAutofit/>
          </a:bodyPr>
          <a:lstStyle>
            <a:lvl1pPr>
              <a:defRPr sz="1200" b="0"/>
            </a:lvl1pPr>
          </a:lstStyle>
          <a:p>
            <a:pPr lvl="0"/>
            <a:endParaRPr lang="en-GB"/>
          </a:p>
        </p:txBody>
      </p:sp>
      <p:sp>
        <p:nvSpPr>
          <p:cNvPr id="21" name="Text Placeholder 17">
            <a:extLst>
              <a:ext uri="{FF2B5EF4-FFF2-40B4-BE49-F238E27FC236}">
                <a16:creationId xmlns:a16="http://schemas.microsoft.com/office/drawing/2014/main" id="{29F1A882-05CE-04D3-1B20-799ABAE64ABA}"/>
              </a:ext>
            </a:extLst>
          </p:cNvPr>
          <p:cNvSpPr>
            <a:spLocks noGrp="1"/>
          </p:cNvSpPr>
          <p:nvPr>
            <p:ph type="body" sz="quarter" idx="25"/>
          </p:nvPr>
        </p:nvSpPr>
        <p:spPr>
          <a:xfrm>
            <a:off x="2671321" y="4133088"/>
            <a:ext cx="2188970" cy="2020824"/>
          </a:xfrm>
          <a:prstGeom prst="roundRect">
            <a:avLst>
              <a:gd name="adj" fmla="val 5901"/>
            </a:avLst>
          </a:prstGeom>
          <a:solidFill>
            <a:schemeClr val="accent3"/>
          </a:solidFill>
        </p:spPr>
        <p:txBody>
          <a:bodyPr lIns="72000" tIns="36000">
            <a:noAutofit/>
          </a:bodyPr>
          <a:lstStyle>
            <a:lvl1pPr>
              <a:defRPr sz="1200" b="0"/>
            </a:lvl1pPr>
          </a:lstStyle>
          <a:p>
            <a:pPr lvl="0"/>
            <a:endParaRPr lang="en-GB"/>
          </a:p>
        </p:txBody>
      </p:sp>
      <p:sp>
        <p:nvSpPr>
          <p:cNvPr id="23" name="Text Placeholder 17">
            <a:extLst>
              <a:ext uri="{FF2B5EF4-FFF2-40B4-BE49-F238E27FC236}">
                <a16:creationId xmlns:a16="http://schemas.microsoft.com/office/drawing/2014/main" id="{F98F9490-4D8F-5C05-E0BA-294CE242CB38}"/>
              </a:ext>
            </a:extLst>
          </p:cNvPr>
          <p:cNvSpPr>
            <a:spLocks noGrp="1"/>
          </p:cNvSpPr>
          <p:nvPr>
            <p:ph type="body" sz="quarter" idx="26"/>
          </p:nvPr>
        </p:nvSpPr>
        <p:spPr>
          <a:xfrm>
            <a:off x="4999742" y="4133088"/>
            <a:ext cx="2188970" cy="2020824"/>
          </a:xfrm>
          <a:prstGeom prst="roundRect">
            <a:avLst>
              <a:gd name="adj" fmla="val 5901"/>
            </a:avLst>
          </a:prstGeom>
          <a:solidFill>
            <a:schemeClr val="accent3"/>
          </a:solidFill>
        </p:spPr>
        <p:txBody>
          <a:bodyPr lIns="72000" tIns="36000">
            <a:noAutofit/>
          </a:bodyPr>
          <a:lstStyle>
            <a:lvl1pPr>
              <a:defRPr sz="1200" b="0"/>
            </a:lvl1pPr>
          </a:lstStyle>
          <a:p>
            <a:pPr lvl="0"/>
            <a:endParaRPr lang="en-GB"/>
          </a:p>
        </p:txBody>
      </p:sp>
      <p:sp>
        <p:nvSpPr>
          <p:cNvPr id="24" name="Text Placeholder 17">
            <a:extLst>
              <a:ext uri="{FF2B5EF4-FFF2-40B4-BE49-F238E27FC236}">
                <a16:creationId xmlns:a16="http://schemas.microsoft.com/office/drawing/2014/main" id="{A06D9B28-EA6E-5D82-2B72-9A2DF0A92DE9}"/>
              </a:ext>
            </a:extLst>
          </p:cNvPr>
          <p:cNvSpPr>
            <a:spLocks noGrp="1"/>
          </p:cNvSpPr>
          <p:nvPr>
            <p:ph type="body" sz="quarter" idx="27"/>
          </p:nvPr>
        </p:nvSpPr>
        <p:spPr>
          <a:xfrm>
            <a:off x="7328162" y="4133088"/>
            <a:ext cx="2188970" cy="2020824"/>
          </a:xfrm>
          <a:prstGeom prst="roundRect">
            <a:avLst>
              <a:gd name="adj" fmla="val 5901"/>
            </a:avLst>
          </a:prstGeom>
          <a:solidFill>
            <a:schemeClr val="accent3"/>
          </a:solidFill>
        </p:spPr>
        <p:txBody>
          <a:bodyPr lIns="72000" tIns="36000">
            <a:noAutofit/>
          </a:bodyPr>
          <a:lstStyle>
            <a:lvl1pPr>
              <a:defRPr sz="1200" b="0"/>
            </a:lvl1pPr>
          </a:lstStyle>
          <a:p>
            <a:pPr lvl="0"/>
            <a:endParaRPr lang="en-GB"/>
          </a:p>
        </p:txBody>
      </p:sp>
      <p:sp>
        <p:nvSpPr>
          <p:cNvPr id="25" name="Text Placeholder 17">
            <a:extLst>
              <a:ext uri="{FF2B5EF4-FFF2-40B4-BE49-F238E27FC236}">
                <a16:creationId xmlns:a16="http://schemas.microsoft.com/office/drawing/2014/main" id="{84E99C19-2719-B4D2-60B3-622637697A74}"/>
              </a:ext>
            </a:extLst>
          </p:cNvPr>
          <p:cNvSpPr>
            <a:spLocks noGrp="1"/>
          </p:cNvSpPr>
          <p:nvPr>
            <p:ph type="body" sz="quarter" idx="28"/>
          </p:nvPr>
        </p:nvSpPr>
        <p:spPr>
          <a:xfrm>
            <a:off x="9675436" y="4133088"/>
            <a:ext cx="2188970" cy="2020824"/>
          </a:xfrm>
          <a:prstGeom prst="roundRect">
            <a:avLst>
              <a:gd name="adj" fmla="val 5901"/>
            </a:avLst>
          </a:prstGeom>
          <a:solidFill>
            <a:schemeClr val="accent3"/>
          </a:solidFill>
        </p:spPr>
        <p:txBody>
          <a:bodyPr lIns="72000" tIns="36000">
            <a:noAutofit/>
          </a:bodyPr>
          <a:lstStyle>
            <a:lvl1pPr>
              <a:defRPr sz="1200" b="0"/>
            </a:lvl1pPr>
          </a:lstStyle>
          <a:p>
            <a:pPr lvl="0"/>
            <a:endParaRPr lang="en-GB"/>
          </a:p>
        </p:txBody>
      </p:sp>
      <p:sp>
        <p:nvSpPr>
          <p:cNvPr id="28" name="Text Placeholder 17">
            <a:extLst>
              <a:ext uri="{FF2B5EF4-FFF2-40B4-BE49-F238E27FC236}">
                <a16:creationId xmlns:a16="http://schemas.microsoft.com/office/drawing/2014/main" id="{903D1BD2-8821-B30B-F8EC-506E98FC9B51}"/>
              </a:ext>
            </a:extLst>
          </p:cNvPr>
          <p:cNvSpPr>
            <a:spLocks noGrp="1"/>
          </p:cNvSpPr>
          <p:nvPr>
            <p:ph type="body" sz="quarter" idx="29"/>
          </p:nvPr>
        </p:nvSpPr>
        <p:spPr>
          <a:xfrm>
            <a:off x="360427" y="1589913"/>
            <a:ext cx="4552950" cy="1028700"/>
          </a:xfrm>
        </p:spPr>
        <p:txBody>
          <a:bodyPr>
            <a:noAutofit/>
          </a:bodyPr>
          <a:lstStyle/>
          <a:p>
            <a:pPr lvl="0"/>
            <a:r>
              <a:rPr lang="en-GB"/>
              <a:t>Click to edit Master text styles</a:t>
            </a:r>
          </a:p>
        </p:txBody>
      </p:sp>
      <p:sp>
        <p:nvSpPr>
          <p:cNvPr id="29" name="Text Placeholder 17">
            <a:extLst>
              <a:ext uri="{FF2B5EF4-FFF2-40B4-BE49-F238E27FC236}">
                <a16:creationId xmlns:a16="http://schemas.microsoft.com/office/drawing/2014/main" id="{76E4965D-7B48-657B-687B-C07EA083673F}"/>
              </a:ext>
            </a:extLst>
          </p:cNvPr>
          <p:cNvSpPr>
            <a:spLocks noGrp="1"/>
          </p:cNvSpPr>
          <p:nvPr>
            <p:ph type="body" sz="quarter" idx="30"/>
          </p:nvPr>
        </p:nvSpPr>
        <p:spPr>
          <a:xfrm>
            <a:off x="6148579" y="1589913"/>
            <a:ext cx="4552950" cy="1028700"/>
          </a:xfrm>
        </p:spPr>
        <p:txBody>
          <a:bodyPr>
            <a:noAutofit/>
          </a:bodyPr>
          <a:lstStyle>
            <a:lvl1pPr>
              <a:defRPr sz="1200" b="0"/>
            </a:lvl1pPr>
          </a:lstStyle>
          <a:p>
            <a:pPr lvl="0"/>
            <a:r>
              <a:rPr lang="en-GB"/>
              <a:t>Click to edit Master text styles</a:t>
            </a:r>
          </a:p>
        </p:txBody>
      </p:sp>
      <p:sp>
        <p:nvSpPr>
          <p:cNvPr id="2" name="Freeform 1">
            <a:extLst>
              <a:ext uri="{FF2B5EF4-FFF2-40B4-BE49-F238E27FC236}">
                <a16:creationId xmlns:a16="http://schemas.microsoft.com/office/drawing/2014/main" id="{71D55077-D39E-2AE2-D65E-2EA5A7B783CD}"/>
              </a:ext>
            </a:extLst>
          </p:cNvPr>
          <p:cNvSpPr/>
          <p:nvPr userDrawn="1"/>
        </p:nvSpPr>
        <p:spPr>
          <a:xfrm>
            <a:off x="11519643" y="6358806"/>
            <a:ext cx="329457" cy="325127"/>
          </a:xfrm>
          <a:custGeom>
            <a:avLst/>
            <a:gdLst>
              <a:gd name="connsiteX0" fmla="*/ 3283000 w 3629128"/>
              <a:gd name="connsiteY0" fmla="*/ 899753 h 3641292"/>
              <a:gd name="connsiteX1" fmla="*/ 3365751 w 3629128"/>
              <a:gd name="connsiteY1" fmla="*/ 1297838 h 3641292"/>
              <a:gd name="connsiteX2" fmla="*/ 2793840 w 3629128"/>
              <a:gd name="connsiteY2" fmla="*/ 2617307 h 3641292"/>
              <a:gd name="connsiteX3" fmla="*/ 2388138 w 3629128"/>
              <a:gd name="connsiteY3" fmla="*/ 2918050 h 3641292"/>
              <a:gd name="connsiteX4" fmla="*/ 2090940 w 3629128"/>
              <a:gd name="connsiteY4" fmla="*/ 3617110 h 3641292"/>
              <a:gd name="connsiteX5" fmla="*/ 1769445 w 3629128"/>
              <a:gd name="connsiteY5" fmla="*/ 3632550 h 3641292"/>
              <a:gd name="connsiteX6" fmla="*/ 1592887 w 3629128"/>
              <a:gd name="connsiteY6" fmla="*/ 3266308 h 3641292"/>
              <a:gd name="connsiteX7" fmla="*/ 1890495 w 3629128"/>
              <a:gd name="connsiteY7" fmla="*/ 2870553 h 3641292"/>
              <a:gd name="connsiteX8" fmla="*/ 3143661 w 3629128"/>
              <a:gd name="connsiteY8" fmla="*/ 1757976 h 3641292"/>
              <a:gd name="connsiteX9" fmla="*/ 2901014 w 3629128"/>
              <a:gd name="connsiteY9" fmla="*/ 461591 h 3641292"/>
              <a:gd name="connsiteX10" fmla="*/ 2972515 w 3629128"/>
              <a:gd name="connsiteY10" fmla="*/ 602082 h 3641292"/>
              <a:gd name="connsiteX11" fmla="*/ 3036353 w 3629128"/>
              <a:gd name="connsiteY11" fmla="*/ 1403343 h 3641292"/>
              <a:gd name="connsiteX12" fmla="*/ 1635642 w 3629128"/>
              <a:gd name="connsiteY12" fmla="*/ 2642355 h 3641292"/>
              <a:gd name="connsiteX13" fmla="*/ 1426169 w 3629128"/>
              <a:gd name="connsiteY13" fmla="*/ 3522643 h 3641292"/>
              <a:gd name="connsiteX14" fmla="*/ 1519886 w 3629128"/>
              <a:gd name="connsiteY14" fmla="*/ 3623442 h 3641292"/>
              <a:gd name="connsiteX15" fmla="*/ 1301645 w 3629128"/>
              <a:gd name="connsiteY15" fmla="*/ 3564925 h 3641292"/>
              <a:gd name="connsiteX16" fmla="*/ 1148608 w 3629128"/>
              <a:gd name="connsiteY16" fmla="*/ 3498953 h 3641292"/>
              <a:gd name="connsiteX17" fmla="*/ 991722 w 3629128"/>
              <a:gd name="connsiteY17" fmla="*/ 2917978 h 3641292"/>
              <a:gd name="connsiteX18" fmla="*/ 2420722 w 3629128"/>
              <a:gd name="connsiteY18" fmla="*/ 1760316 h 3641292"/>
              <a:gd name="connsiteX19" fmla="*/ 2788036 w 3629128"/>
              <a:gd name="connsiteY19" fmla="*/ 495399 h 3641292"/>
              <a:gd name="connsiteX20" fmla="*/ 2433340 w 3629128"/>
              <a:gd name="connsiteY20" fmla="*/ 136077 h 3641292"/>
              <a:gd name="connsiteX21" fmla="*/ 2533728 w 3629128"/>
              <a:gd name="connsiteY21" fmla="*/ 263816 h 3641292"/>
              <a:gd name="connsiteX22" fmla="*/ 2283375 w 3629128"/>
              <a:gd name="connsiteY22" fmla="*/ 1458635 h 3641292"/>
              <a:gd name="connsiteX23" fmla="*/ 1014261 w 3629128"/>
              <a:gd name="connsiteY23" fmla="*/ 2248716 h 3641292"/>
              <a:gd name="connsiteX24" fmla="*/ 922392 w 3629128"/>
              <a:gd name="connsiteY24" fmla="*/ 3403941 h 3641292"/>
              <a:gd name="connsiteX25" fmla="*/ 925705 w 3629128"/>
              <a:gd name="connsiteY25" fmla="*/ 3417308 h 3641292"/>
              <a:gd name="connsiteX26" fmla="*/ 911319 w 3629128"/>
              <a:gd name="connsiteY26" fmla="*/ 3403718 h 3641292"/>
              <a:gd name="connsiteX27" fmla="*/ 191274 w 3629128"/>
              <a:gd name="connsiteY27" fmla="*/ 1018687 h 3641292"/>
              <a:gd name="connsiteX28" fmla="*/ 1191756 w 3629128"/>
              <a:gd name="connsiteY28" fmla="*/ 166724 h 3641292"/>
              <a:gd name="connsiteX29" fmla="*/ 1440144 w 3629128"/>
              <a:gd name="connsiteY29" fmla="*/ 324583 h 3641292"/>
              <a:gd name="connsiteX30" fmla="*/ 777544 w 3629128"/>
              <a:gd name="connsiteY30" fmla="*/ 822020 h 3641292"/>
              <a:gd name="connsiteX31" fmla="*/ 266632 w 3629128"/>
              <a:gd name="connsiteY31" fmla="*/ 2616360 h 3641292"/>
              <a:gd name="connsiteX32" fmla="*/ 340998 w 3629128"/>
              <a:gd name="connsiteY32" fmla="*/ 2751270 h 3641292"/>
              <a:gd name="connsiteX33" fmla="*/ 432438 w 3629128"/>
              <a:gd name="connsiteY33" fmla="*/ 1557389 h 3641292"/>
              <a:gd name="connsiteX34" fmla="*/ 1400425 w 3629128"/>
              <a:gd name="connsiteY34" fmla="*/ 787462 h 3641292"/>
              <a:gd name="connsiteX35" fmla="*/ 1782928 w 3629128"/>
              <a:gd name="connsiteY35" fmla="*/ 266808 h 3641292"/>
              <a:gd name="connsiteX36" fmla="*/ 1577554 w 3629128"/>
              <a:gd name="connsiteY36" fmla="*/ 105064 h 3641292"/>
              <a:gd name="connsiteX37" fmla="*/ 1352098 w 3629128"/>
              <a:gd name="connsiteY37" fmla="*/ 60889 h 3641292"/>
              <a:gd name="connsiteX38" fmla="*/ 1914472 w 3629128"/>
              <a:gd name="connsiteY38" fmla="*/ 38976 h 3641292"/>
              <a:gd name="connsiteX39" fmla="*/ 2093405 w 3629128"/>
              <a:gd name="connsiteY39" fmla="*/ 655749 h 3641292"/>
              <a:gd name="connsiteX40" fmla="*/ 1164824 w 3629128"/>
              <a:gd name="connsiteY40" fmla="*/ 1321029 h 3641292"/>
              <a:gd name="connsiteX41" fmla="*/ 480417 w 3629128"/>
              <a:gd name="connsiteY41" fmla="*/ 1989309 h 3641292"/>
              <a:gd name="connsiteX42" fmla="*/ 682273 w 3629128"/>
              <a:gd name="connsiteY42" fmla="*/ 3160821 h 3641292"/>
              <a:gd name="connsiteX43" fmla="*/ 641428 w 3629128"/>
              <a:gd name="connsiteY43" fmla="*/ 3048781 h 3641292"/>
              <a:gd name="connsiteX44" fmla="*/ 988749 w 3629128"/>
              <a:gd name="connsiteY44" fmla="*/ 1814260 h 3641292"/>
              <a:gd name="connsiteX45" fmla="*/ 2366564 w 3629128"/>
              <a:gd name="connsiteY45" fmla="*/ 843764 h 3641292"/>
              <a:gd name="connsiteX46" fmla="*/ 2031906 w 3629128"/>
              <a:gd name="connsiteY46" fmla="*/ 5632 h 3641292"/>
              <a:gd name="connsiteX47" fmla="*/ 2138991 w 3629128"/>
              <a:gd name="connsiteY47" fmla="*/ 18116 h 3641292"/>
              <a:gd name="connsiteX48" fmla="*/ 3626257 w 3629128"/>
              <a:gd name="connsiteY48" fmla="*/ 1885769 h 3641292"/>
              <a:gd name="connsiteX49" fmla="*/ 2415356 w 3629128"/>
              <a:gd name="connsiteY49" fmla="*/ 3529001 h 3641292"/>
              <a:gd name="connsiteX50" fmla="*/ 2259943 w 3629128"/>
              <a:gd name="connsiteY50" fmla="*/ 3555388 h 3641292"/>
              <a:gd name="connsiteX51" fmla="*/ 2289885 w 3629128"/>
              <a:gd name="connsiteY51" fmla="*/ 3440168 h 3641292"/>
              <a:gd name="connsiteX52" fmla="*/ 2885531 w 3629128"/>
              <a:gd name="connsiteY52" fmla="*/ 2928042 h 3641292"/>
              <a:gd name="connsiteX53" fmla="*/ 3330952 w 3629128"/>
              <a:gd name="connsiteY53" fmla="*/ 981004 h 3641292"/>
              <a:gd name="connsiteX54" fmla="*/ 3282795 w 3629128"/>
              <a:gd name="connsiteY54" fmla="*/ 899806 h 3641292"/>
              <a:gd name="connsiteX55" fmla="*/ 3283000 w 3629128"/>
              <a:gd name="connsiteY55" fmla="*/ 899753 h 364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629128" h="3641292">
                <a:moveTo>
                  <a:pt x="3283000" y="899753"/>
                </a:moveTo>
                <a:cubicBezTo>
                  <a:pt x="3321451" y="1030501"/>
                  <a:pt x="3353419" y="1161544"/>
                  <a:pt x="3365751" y="1297838"/>
                </a:cubicBezTo>
                <a:cubicBezTo>
                  <a:pt x="3415079" y="1845952"/>
                  <a:pt x="3209821" y="2263298"/>
                  <a:pt x="2793840" y="2617307"/>
                </a:cubicBezTo>
                <a:cubicBezTo>
                  <a:pt x="2664878" y="2726990"/>
                  <a:pt x="2523708" y="2817823"/>
                  <a:pt x="2388138" y="2918050"/>
                </a:cubicBezTo>
                <a:cubicBezTo>
                  <a:pt x="2187890" y="3066042"/>
                  <a:pt x="1730993" y="3384805"/>
                  <a:pt x="2090940" y="3617110"/>
                </a:cubicBezTo>
                <a:cubicBezTo>
                  <a:pt x="1993106" y="3623182"/>
                  <a:pt x="1865099" y="3656946"/>
                  <a:pt x="1769445" y="3632550"/>
                </a:cubicBezTo>
                <a:cubicBezTo>
                  <a:pt x="1603441" y="3590276"/>
                  <a:pt x="1553453" y="3418872"/>
                  <a:pt x="1592887" y="3266308"/>
                </a:cubicBezTo>
                <a:cubicBezTo>
                  <a:pt x="1635633" y="3101028"/>
                  <a:pt x="1763685" y="2976548"/>
                  <a:pt x="1890495" y="2870553"/>
                </a:cubicBezTo>
                <a:cubicBezTo>
                  <a:pt x="2321808" y="2509713"/>
                  <a:pt x="2911543" y="2317341"/>
                  <a:pt x="3143661" y="1757976"/>
                </a:cubicBezTo>
                <a:cubicBezTo>
                  <a:pt x="3322282" y="1327360"/>
                  <a:pt x="3246567" y="783390"/>
                  <a:pt x="2901014" y="461591"/>
                </a:cubicBezTo>
                <a:lnTo>
                  <a:pt x="2972515" y="602082"/>
                </a:lnTo>
                <a:cubicBezTo>
                  <a:pt x="3079840" y="841486"/>
                  <a:pt x="3105879" y="1148320"/>
                  <a:pt x="3036353" y="1403343"/>
                </a:cubicBezTo>
                <a:cubicBezTo>
                  <a:pt x="2848196" y="2093625"/>
                  <a:pt x="2119658" y="2235991"/>
                  <a:pt x="1635642" y="2642355"/>
                </a:cubicBezTo>
                <a:cubicBezTo>
                  <a:pt x="1368939" y="2866347"/>
                  <a:pt x="1176201" y="3213221"/>
                  <a:pt x="1426169" y="3522643"/>
                </a:cubicBezTo>
                <a:lnTo>
                  <a:pt x="1519886" y="3623442"/>
                </a:lnTo>
                <a:cubicBezTo>
                  <a:pt x="1447636" y="3602171"/>
                  <a:pt x="1373850" y="3586884"/>
                  <a:pt x="1301645" y="3564925"/>
                </a:cubicBezTo>
                <a:cubicBezTo>
                  <a:pt x="1245986" y="3547959"/>
                  <a:pt x="1194248" y="3536931"/>
                  <a:pt x="1148608" y="3498953"/>
                </a:cubicBezTo>
                <a:cubicBezTo>
                  <a:pt x="990249" y="3367347"/>
                  <a:pt x="946993" y="3111538"/>
                  <a:pt x="991722" y="2917978"/>
                </a:cubicBezTo>
                <a:cubicBezTo>
                  <a:pt x="1134463" y="2299089"/>
                  <a:pt x="1965031" y="2082758"/>
                  <a:pt x="2420722" y="1760316"/>
                </a:cubicBezTo>
                <a:cubicBezTo>
                  <a:pt x="2835846" y="1466601"/>
                  <a:pt x="3035951" y="961162"/>
                  <a:pt x="2788036" y="495399"/>
                </a:cubicBezTo>
                <a:cubicBezTo>
                  <a:pt x="2705847" y="340987"/>
                  <a:pt x="2586850" y="221534"/>
                  <a:pt x="2433340" y="136077"/>
                </a:cubicBezTo>
                <a:lnTo>
                  <a:pt x="2533728" y="263816"/>
                </a:lnTo>
                <a:cubicBezTo>
                  <a:pt x="2814932" y="694361"/>
                  <a:pt x="2696989" y="1158419"/>
                  <a:pt x="2283375" y="1458635"/>
                </a:cubicBezTo>
                <a:cubicBezTo>
                  <a:pt x="1886415" y="1746627"/>
                  <a:pt x="1353160" y="1874518"/>
                  <a:pt x="1014261" y="2248716"/>
                </a:cubicBezTo>
                <a:cubicBezTo>
                  <a:pt x="700498" y="2595134"/>
                  <a:pt x="664431" y="3021357"/>
                  <a:pt x="922392" y="3403941"/>
                </a:cubicBezTo>
                <a:cubicBezTo>
                  <a:pt x="926062" y="3409406"/>
                  <a:pt x="934135" y="3407557"/>
                  <a:pt x="925705" y="3417308"/>
                </a:cubicBezTo>
                <a:cubicBezTo>
                  <a:pt x="921588" y="3411406"/>
                  <a:pt x="917758" y="3407433"/>
                  <a:pt x="911319" y="3403718"/>
                </a:cubicBezTo>
                <a:cubicBezTo>
                  <a:pt x="82037" y="2908182"/>
                  <a:pt x="-239717" y="1899181"/>
                  <a:pt x="191274" y="1018687"/>
                </a:cubicBezTo>
                <a:cubicBezTo>
                  <a:pt x="359545" y="674787"/>
                  <a:pt x="788956" y="199013"/>
                  <a:pt x="1191756" y="166724"/>
                </a:cubicBezTo>
                <a:cubicBezTo>
                  <a:pt x="1285661" y="159267"/>
                  <a:pt x="1508019" y="178225"/>
                  <a:pt x="1440144" y="324583"/>
                </a:cubicBezTo>
                <a:cubicBezTo>
                  <a:pt x="1360715" y="495809"/>
                  <a:pt x="942707" y="705398"/>
                  <a:pt x="777544" y="822020"/>
                </a:cubicBezTo>
                <a:cubicBezTo>
                  <a:pt x="155912" y="1261521"/>
                  <a:pt x="-57936" y="1924131"/>
                  <a:pt x="266632" y="2616360"/>
                </a:cubicBezTo>
                <a:cubicBezTo>
                  <a:pt x="288045" y="2662018"/>
                  <a:pt x="311602" y="2710336"/>
                  <a:pt x="340998" y="2751270"/>
                </a:cubicBezTo>
                <a:cubicBezTo>
                  <a:pt x="200257" y="2366936"/>
                  <a:pt x="209285" y="1914183"/>
                  <a:pt x="432438" y="1557389"/>
                </a:cubicBezTo>
                <a:cubicBezTo>
                  <a:pt x="669110" y="1178966"/>
                  <a:pt x="1043666" y="1015848"/>
                  <a:pt x="1400425" y="787462"/>
                </a:cubicBezTo>
                <a:cubicBezTo>
                  <a:pt x="1560704" y="684762"/>
                  <a:pt x="1869332" y="493961"/>
                  <a:pt x="1782928" y="266808"/>
                </a:cubicBezTo>
                <a:cubicBezTo>
                  <a:pt x="1749603" y="179029"/>
                  <a:pt x="1664280" y="128880"/>
                  <a:pt x="1577554" y="105064"/>
                </a:cubicBezTo>
                <a:lnTo>
                  <a:pt x="1352098" y="60889"/>
                </a:lnTo>
                <a:cubicBezTo>
                  <a:pt x="1522905" y="22411"/>
                  <a:pt x="1748451" y="-42079"/>
                  <a:pt x="1914472" y="38976"/>
                </a:cubicBezTo>
                <a:cubicBezTo>
                  <a:pt x="2150706" y="154222"/>
                  <a:pt x="2206812" y="429605"/>
                  <a:pt x="2093405" y="655749"/>
                </a:cubicBezTo>
                <a:cubicBezTo>
                  <a:pt x="1932554" y="976798"/>
                  <a:pt x="1465398" y="1155714"/>
                  <a:pt x="1164824" y="1321029"/>
                </a:cubicBezTo>
                <a:cubicBezTo>
                  <a:pt x="868707" y="1483808"/>
                  <a:pt x="618434" y="1664768"/>
                  <a:pt x="480417" y="1989309"/>
                </a:cubicBezTo>
                <a:cubicBezTo>
                  <a:pt x="314146" y="2380358"/>
                  <a:pt x="404765" y="2848184"/>
                  <a:pt x="682273" y="3160821"/>
                </a:cubicBezTo>
                <a:lnTo>
                  <a:pt x="641428" y="3048781"/>
                </a:lnTo>
                <a:cubicBezTo>
                  <a:pt x="502295" y="2584669"/>
                  <a:pt x="604897" y="2132014"/>
                  <a:pt x="988749" y="1814260"/>
                </a:cubicBezTo>
                <a:cubicBezTo>
                  <a:pt x="1404935" y="1469887"/>
                  <a:pt x="2120069" y="1350425"/>
                  <a:pt x="2366564" y="843764"/>
                </a:cubicBezTo>
                <a:cubicBezTo>
                  <a:pt x="2526780" y="514419"/>
                  <a:pt x="2352839" y="146685"/>
                  <a:pt x="2031906" y="5632"/>
                </a:cubicBezTo>
                <a:lnTo>
                  <a:pt x="2138991" y="18116"/>
                </a:lnTo>
                <a:cubicBezTo>
                  <a:pt x="3032549" y="180717"/>
                  <a:pt x="3677692" y="976093"/>
                  <a:pt x="3626257" y="1885769"/>
                </a:cubicBezTo>
                <a:cubicBezTo>
                  <a:pt x="3585261" y="2606395"/>
                  <a:pt x="3099665" y="3290445"/>
                  <a:pt x="2415356" y="3529001"/>
                </a:cubicBezTo>
                <a:cubicBezTo>
                  <a:pt x="2381852" y="3540672"/>
                  <a:pt x="2288697" y="3576221"/>
                  <a:pt x="2259943" y="3555388"/>
                </a:cubicBezTo>
                <a:cubicBezTo>
                  <a:pt x="2218295" y="3525358"/>
                  <a:pt x="2268900" y="3466824"/>
                  <a:pt x="2289885" y="3440168"/>
                </a:cubicBezTo>
                <a:cubicBezTo>
                  <a:pt x="2443832" y="3243242"/>
                  <a:pt x="2694998" y="3089223"/>
                  <a:pt x="2885531" y="2928042"/>
                </a:cubicBezTo>
                <a:cubicBezTo>
                  <a:pt x="3478274" y="2426747"/>
                  <a:pt x="3699918" y="1677555"/>
                  <a:pt x="3330952" y="981004"/>
                </a:cubicBezTo>
                <a:cubicBezTo>
                  <a:pt x="3316299" y="953340"/>
                  <a:pt x="3300984" y="925292"/>
                  <a:pt x="3282795" y="899806"/>
                </a:cubicBezTo>
                <a:lnTo>
                  <a:pt x="3283000" y="899753"/>
                </a:lnTo>
                <a:close/>
              </a:path>
            </a:pathLst>
          </a:custGeom>
          <a:solidFill>
            <a:schemeClr val="tx2"/>
          </a:solidFill>
          <a:ln w="3555" cap="flat">
            <a:noFill/>
            <a:prstDash val="solid"/>
            <a:miter/>
          </a:ln>
        </p:spPr>
        <p:txBody>
          <a:bodyPr rtlCol="0" anchor="ctr">
            <a:noAutofit/>
          </a:bodyPr>
          <a:lstStyle/>
          <a:p>
            <a:pPr lvl="0"/>
            <a:endParaRPr lang="en-US">
              <a:solidFill>
                <a:schemeClr val="tx2"/>
              </a:solidFill>
              <a:latin typeface="Univers" panose="020B0503020202020204" pitchFamily="34" charset="0"/>
            </a:endParaRPr>
          </a:p>
        </p:txBody>
      </p:sp>
    </p:spTree>
    <p:extLst>
      <p:ext uri="{BB962C8B-B14F-4D97-AF65-F5344CB8AC3E}">
        <p14:creationId xmlns:p14="http://schemas.microsoft.com/office/powerpoint/2010/main" val="4233998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8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FF46-6518-5287-28F8-852249E3A547}"/>
              </a:ext>
            </a:extLst>
          </p:cNvPr>
          <p:cNvSpPr>
            <a:spLocks noGrp="1"/>
          </p:cNvSpPr>
          <p:nvPr>
            <p:ph type="title" hasCustomPrompt="1"/>
          </p:nvPr>
        </p:nvSpPr>
        <p:spPr>
          <a:xfrm>
            <a:off x="343228" y="619125"/>
            <a:ext cx="11506200" cy="790576"/>
          </a:xfrm>
        </p:spPr>
        <p:txBody>
          <a:bodyPr>
            <a:noAutofit/>
          </a:bodyPr>
          <a:lstStyle>
            <a:lvl1pPr>
              <a:defRPr sz="3200">
                <a:solidFill>
                  <a:schemeClr val="tx1"/>
                </a:solidFill>
              </a:defRPr>
            </a:lvl1pPr>
          </a:lstStyle>
          <a:p>
            <a:r>
              <a:rPr lang="en-GB"/>
              <a:t>Title</a:t>
            </a:r>
            <a:endParaRPr lang="en-US"/>
          </a:p>
        </p:txBody>
      </p:sp>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tx2"/>
                </a:solidFill>
              </a:defRPr>
            </a:lvl1pPr>
          </a:lstStyle>
          <a:p>
            <a:r>
              <a:rPr lang="en-US">
                <a:solidFill>
                  <a:schemeClr val="tx2"/>
                </a:solidFill>
              </a:rPr>
              <a:t>Skills Investment Proposition</a:t>
            </a:r>
          </a:p>
        </p:txBody>
      </p:sp>
      <p:sp>
        <p:nvSpPr>
          <p:cNvPr id="10" name="Content Placeholder 5">
            <a:extLst>
              <a:ext uri="{FF2B5EF4-FFF2-40B4-BE49-F238E27FC236}">
                <a16:creationId xmlns:a16="http://schemas.microsoft.com/office/drawing/2014/main" id="{B9CD77F3-E28C-14E2-9574-CC6B1E99116C}"/>
              </a:ext>
            </a:extLst>
          </p:cNvPr>
          <p:cNvSpPr>
            <a:spLocks noGrp="1"/>
          </p:cNvSpPr>
          <p:nvPr>
            <p:ph sz="quarter" idx="12"/>
          </p:nvPr>
        </p:nvSpPr>
        <p:spPr>
          <a:xfrm>
            <a:off x="342900" y="1800225"/>
            <a:ext cx="11506200" cy="4043363"/>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Freeform 3">
            <a:extLst>
              <a:ext uri="{FF2B5EF4-FFF2-40B4-BE49-F238E27FC236}">
                <a16:creationId xmlns:a16="http://schemas.microsoft.com/office/drawing/2014/main" id="{2AFBE1AD-F8FD-D33B-3159-95C1F84771BE}"/>
              </a:ext>
            </a:extLst>
          </p:cNvPr>
          <p:cNvSpPr/>
          <p:nvPr userDrawn="1"/>
        </p:nvSpPr>
        <p:spPr>
          <a:xfrm>
            <a:off x="11519643" y="6358806"/>
            <a:ext cx="329457" cy="325127"/>
          </a:xfrm>
          <a:custGeom>
            <a:avLst/>
            <a:gdLst>
              <a:gd name="connsiteX0" fmla="*/ 3283000 w 3629128"/>
              <a:gd name="connsiteY0" fmla="*/ 899753 h 3641292"/>
              <a:gd name="connsiteX1" fmla="*/ 3365751 w 3629128"/>
              <a:gd name="connsiteY1" fmla="*/ 1297838 h 3641292"/>
              <a:gd name="connsiteX2" fmla="*/ 2793840 w 3629128"/>
              <a:gd name="connsiteY2" fmla="*/ 2617307 h 3641292"/>
              <a:gd name="connsiteX3" fmla="*/ 2388138 w 3629128"/>
              <a:gd name="connsiteY3" fmla="*/ 2918050 h 3641292"/>
              <a:gd name="connsiteX4" fmla="*/ 2090940 w 3629128"/>
              <a:gd name="connsiteY4" fmla="*/ 3617110 h 3641292"/>
              <a:gd name="connsiteX5" fmla="*/ 1769445 w 3629128"/>
              <a:gd name="connsiteY5" fmla="*/ 3632550 h 3641292"/>
              <a:gd name="connsiteX6" fmla="*/ 1592887 w 3629128"/>
              <a:gd name="connsiteY6" fmla="*/ 3266308 h 3641292"/>
              <a:gd name="connsiteX7" fmla="*/ 1890495 w 3629128"/>
              <a:gd name="connsiteY7" fmla="*/ 2870553 h 3641292"/>
              <a:gd name="connsiteX8" fmla="*/ 3143661 w 3629128"/>
              <a:gd name="connsiteY8" fmla="*/ 1757976 h 3641292"/>
              <a:gd name="connsiteX9" fmla="*/ 2901014 w 3629128"/>
              <a:gd name="connsiteY9" fmla="*/ 461591 h 3641292"/>
              <a:gd name="connsiteX10" fmla="*/ 2972515 w 3629128"/>
              <a:gd name="connsiteY10" fmla="*/ 602082 h 3641292"/>
              <a:gd name="connsiteX11" fmla="*/ 3036353 w 3629128"/>
              <a:gd name="connsiteY11" fmla="*/ 1403343 h 3641292"/>
              <a:gd name="connsiteX12" fmla="*/ 1635642 w 3629128"/>
              <a:gd name="connsiteY12" fmla="*/ 2642355 h 3641292"/>
              <a:gd name="connsiteX13" fmla="*/ 1426169 w 3629128"/>
              <a:gd name="connsiteY13" fmla="*/ 3522643 h 3641292"/>
              <a:gd name="connsiteX14" fmla="*/ 1519886 w 3629128"/>
              <a:gd name="connsiteY14" fmla="*/ 3623442 h 3641292"/>
              <a:gd name="connsiteX15" fmla="*/ 1301645 w 3629128"/>
              <a:gd name="connsiteY15" fmla="*/ 3564925 h 3641292"/>
              <a:gd name="connsiteX16" fmla="*/ 1148608 w 3629128"/>
              <a:gd name="connsiteY16" fmla="*/ 3498953 h 3641292"/>
              <a:gd name="connsiteX17" fmla="*/ 991722 w 3629128"/>
              <a:gd name="connsiteY17" fmla="*/ 2917978 h 3641292"/>
              <a:gd name="connsiteX18" fmla="*/ 2420722 w 3629128"/>
              <a:gd name="connsiteY18" fmla="*/ 1760316 h 3641292"/>
              <a:gd name="connsiteX19" fmla="*/ 2788036 w 3629128"/>
              <a:gd name="connsiteY19" fmla="*/ 495399 h 3641292"/>
              <a:gd name="connsiteX20" fmla="*/ 2433340 w 3629128"/>
              <a:gd name="connsiteY20" fmla="*/ 136077 h 3641292"/>
              <a:gd name="connsiteX21" fmla="*/ 2533728 w 3629128"/>
              <a:gd name="connsiteY21" fmla="*/ 263816 h 3641292"/>
              <a:gd name="connsiteX22" fmla="*/ 2283375 w 3629128"/>
              <a:gd name="connsiteY22" fmla="*/ 1458635 h 3641292"/>
              <a:gd name="connsiteX23" fmla="*/ 1014261 w 3629128"/>
              <a:gd name="connsiteY23" fmla="*/ 2248716 h 3641292"/>
              <a:gd name="connsiteX24" fmla="*/ 922392 w 3629128"/>
              <a:gd name="connsiteY24" fmla="*/ 3403941 h 3641292"/>
              <a:gd name="connsiteX25" fmla="*/ 925705 w 3629128"/>
              <a:gd name="connsiteY25" fmla="*/ 3417308 h 3641292"/>
              <a:gd name="connsiteX26" fmla="*/ 911319 w 3629128"/>
              <a:gd name="connsiteY26" fmla="*/ 3403718 h 3641292"/>
              <a:gd name="connsiteX27" fmla="*/ 191274 w 3629128"/>
              <a:gd name="connsiteY27" fmla="*/ 1018687 h 3641292"/>
              <a:gd name="connsiteX28" fmla="*/ 1191756 w 3629128"/>
              <a:gd name="connsiteY28" fmla="*/ 166724 h 3641292"/>
              <a:gd name="connsiteX29" fmla="*/ 1440144 w 3629128"/>
              <a:gd name="connsiteY29" fmla="*/ 324583 h 3641292"/>
              <a:gd name="connsiteX30" fmla="*/ 777544 w 3629128"/>
              <a:gd name="connsiteY30" fmla="*/ 822020 h 3641292"/>
              <a:gd name="connsiteX31" fmla="*/ 266632 w 3629128"/>
              <a:gd name="connsiteY31" fmla="*/ 2616360 h 3641292"/>
              <a:gd name="connsiteX32" fmla="*/ 340998 w 3629128"/>
              <a:gd name="connsiteY32" fmla="*/ 2751270 h 3641292"/>
              <a:gd name="connsiteX33" fmla="*/ 432438 w 3629128"/>
              <a:gd name="connsiteY33" fmla="*/ 1557389 h 3641292"/>
              <a:gd name="connsiteX34" fmla="*/ 1400425 w 3629128"/>
              <a:gd name="connsiteY34" fmla="*/ 787462 h 3641292"/>
              <a:gd name="connsiteX35" fmla="*/ 1782928 w 3629128"/>
              <a:gd name="connsiteY35" fmla="*/ 266808 h 3641292"/>
              <a:gd name="connsiteX36" fmla="*/ 1577554 w 3629128"/>
              <a:gd name="connsiteY36" fmla="*/ 105064 h 3641292"/>
              <a:gd name="connsiteX37" fmla="*/ 1352098 w 3629128"/>
              <a:gd name="connsiteY37" fmla="*/ 60889 h 3641292"/>
              <a:gd name="connsiteX38" fmla="*/ 1914472 w 3629128"/>
              <a:gd name="connsiteY38" fmla="*/ 38976 h 3641292"/>
              <a:gd name="connsiteX39" fmla="*/ 2093405 w 3629128"/>
              <a:gd name="connsiteY39" fmla="*/ 655749 h 3641292"/>
              <a:gd name="connsiteX40" fmla="*/ 1164824 w 3629128"/>
              <a:gd name="connsiteY40" fmla="*/ 1321029 h 3641292"/>
              <a:gd name="connsiteX41" fmla="*/ 480417 w 3629128"/>
              <a:gd name="connsiteY41" fmla="*/ 1989309 h 3641292"/>
              <a:gd name="connsiteX42" fmla="*/ 682273 w 3629128"/>
              <a:gd name="connsiteY42" fmla="*/ 3160821 h 3641292"/>
              <a:gd name="connsiteX43" fmla="*/ 641428 w 3629128"/>
              <a:gd name="connsiteY43" fmla="*/ 3048781 h 3641292"/>
              <a:gd name="connsiteX44" fmla="*/ 988749 w 3629128"/>
              <a:gd name="connsiteY44" fmla="*/ 1814260 h 3641292"/>
              <a:gd name="connsiteX45" fmla="*/ 2366564 w 3629128"/>
              <a:gd name="connsiteY45" fmla="*/ 843764 h 3641292"/>
              <a:gd name="connsiteX46" fmla="*/ 2031906 w 3629128"/>
              <a:gd name="connsiteY46" fmla="*/ 5632 h 3641292"/>
              <a:gd name="connsiteX47" fmla="*/ 2138991 w 3629128"/>
              <a:gd name="connsiteY47" fmla="*/ 18116 h 3641292"/>
              <a:gd name="connsiteX48" fmla="*/ 3626257 w 3629128"/>
              <a:gd name="connsiteY48" fmla="*/ 1885769 h 3641292"/>
              <a:gd name="connsiteX49" fmla="*/ 2415356 w 3629128"/>
              <a:gd name="connsiteY49" fmla="*/ 3529001 h 3641292"/>
              <a:gd name="connsiteX50" fmla="*/ 2259943 w 3629128"/>
              <a:gd name="connsiteY50" fmla="*/ 3555388 h 3641292"/>
              <a:gd name="connsiteX51" fmla="*/ 2289885 w 3629128"/>
              <a:gd name="connsiteY51" fmla="*/ 3440168 h 3641292"/>
              <a:gd name="connsiteX52" fmla="*/ 2885531 w 3629128"/>
              <a:gd name="connsiteY52" fmla="*/ 2928042 h 3641292"/>
              <a:gd name="connsiteX53" fmla="*/ 3330952 w 3629128"/>
              <a:gd name="connsiteY53" fmla="*/ 981004 h 3641292"/>
              <a:gd name="connsiteX54" fmla="*/ 3282795 w 3629128"/>
              <a:gd name="connsiteY54" fmla="*/ 899806 h 3641292"/>
              <a:gd name="connsiteX55" fmla="*/ 3283000 w 3629128"/>
              <a:gd name="connsiteY55" fmla="*/ 899753 h 364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629128" h="3641292">
                <a:moveTo>
                  <a:pt x="3283000" y="899753"/>
                </a:moveTo>
                <a:cubicBezTo>
                  <a:pt x="3321451" y="1030501"/>
                  <a:pt x="3353419" y="1161544"/>
                  <a:pt x="3365751" y="1297838"/>
                </a:cubicBezTo>
                <a:cubicBezTo>
                  <a:pt x="3415079" y="1845952"/>
                  <a:pt x="3209821" y="2263298"/>
                  <a:pt x="2793840" y="2617307"/>
                </a:cubicBezTo>
                <a:cubicBezTo>
                  <a:pt x="2664878" y="2726990"/>
                  <a:pt x="2523708" y="2817823"/>
                  <a:pt x="2388138" y="2918050"/>
                </a:cubicBezTo>
                <a:cubicBezTo>
                  <a:pt x="2187890" y="3066042"/>
                  <a:pt x="1730993" y="3384805"/>
                  <a:pt x="2090940" y="3617110"/>
                </a:cubicBezTo>
                <a:cubicBezTo>
                  <a:pt x="1993106" y="3623182"/>
                  <a:pt x="1865099" y="3656946"/>
                  <a:pt x="1769445" y="3632550"/>
                </a:cubicBezTo>
                <a:cubicBezTo>
                  <a:pt x="1603441" y="3590276"/>
                  <a:pt x="1553453" y="3418872"/>
                  <a:pt x="1592887" y="3266308"/>
                </a:cubicBezTo>
                <a:cubicBezTo>
                  <a:pt x="1635633" y="3101028"/>
                  <a:pt x="1763685" y="2976548"/>
                  <a:pt x="1890495" y="2870553"/>
                </a:cubicBezTo>
                <a:cubicBezTo>
                  <a:pt x="2321808" y="2509713"/>
                  <a:pt x="2911543" y="2317341"/>
                  <a:pt x="3143661" y="1757976"/>
                </a:cubicBezTo>
                <a:cubicBezTo>
                  <a:pt x="3322282" y="1327360"/>
                  <a:pt x="3246567" y="783390"/>
                  <a:pt x="2901014" y="461591"/>
                </a:cubicBezTo>
                <a:lnTo>
                  <a:pt x="2972515" y="602082"/>
                </a:lnTo>
                <a:cubicBezTo>
                  <a:pt x="3079840" y="841486"/>
                  <a:pt x="3105879" y="1148320"/>
                  <a:pt x="3036353" y="1403343"/>
                </a:cubicBezTo>
                <a:cubicBezTo>
                  <a:pt x="2848196" y="2093625"/>
                  <a:pt x="2119658" y="2235991"/>
                  <a:pt x="1635642" y="2642355"/>
                </a:cubicBezTo>
                <a:cubicBezTo>
                  <a:pt x="1368939" y="2866347"/>
                  <a:pt x="1176201" y="3213221"/>
                  <a:pt x="1426169" y="3522643"/>
                </a:cubicBezTo>
                <a:lnTo>
                  <a:pt x="1519886" y="3623442"/>
                </a:lnTo>
                <a:cubicBezTo>
                  <a:pt x="1447636" y="3602171"/>
                  <a:pt x="1373850" y="3586884"/>
                  <a:pt x="1301645" y="3564925"/>
                </a:cubicBezTo>
                <a:cubicBezTo>
                  <a:pt x="1245986" y="3547959"/>
                  <a:pt x="1194248" y="3536931"/>
                  <a:pt x="1148608" y="3498953"/>
                </a:cubicBezTo>
                <a:cubicBezTo>
                  <a:pt x="990249" y="3367347"/>
                  <a:pt x="946993" y="3111538"/>
                  <a:pt x="991722" y="2917978"/>
                </a:cubicBezTo>
                <a:cubicBezTo>
                  <a:pt x="1134463" y="2299089"/>
                  <a:pt x="1965031" y="2082758"/>
                  <a:pt x="2420722" y="1760316"/>
                </a:cubicBezTo>
                <a:cubicBezTo>
                  <a:pt x="2835846" y="1466601"/>
                  <a:pt x="3035951" y="961162"/>
                  <a:pt x="2788036" y="495399"/>
                </a:cubicBezTo>
                <a:cubicBezTo>
                  <a:pt x="2705847" y="340987"/>
                  <a:pt x="2586850" y="221534"/>
                  <a:pt x="2433340" y="136077"/>
                </a:cubicBezTo>
                <a:lnTo>
                  <a:pt x="2533728" y="263816"/>
                </a:lnTo>
                <a:cubicBezTo>
                  <a:pt x="2814932" y="694361"/>
                  <a:pt x="2696989" y="1158419"/>
                  <a:pt x="2283375" y="1458635"/>
                </a:cubicBezTo>
                <a:cubicBezTo>
                  <a:pt x="1886415" y="1746627"/>
                  <a:pt x="1353160" y="1874518"/>
                  <a:pt x="1014261" y="2248716"/>
                </a:cubicBezTo>
                <a:cubicBezTo>
                  <a:pt x="700498" y="2595134"/>
                  <a:pt x="664431" y="3021357"/>
                  <a:pt x="922392" y="3403941"/>
                </a:cubicBezTo>
                <a:cubicBezTo>
                  <a:pt x="926062" y="3409406"/>
                  <a:pt x="934135" y="3407557"/>
                  <a:pt x="925705" y="3417308"/>
                </a:cubicBezTo>
                <a:cubicBezTo>
                  <a:pt x="921588" y="3411406"/>
                  <a:pt x="917758" y="3407433"/>
                  <a:pt x="911319" y="3403718"/>
                </a:cubicBezTo>
                <a:cubicBezTo>
                  <a:pt x="82037" y="2908182"/>
                  <a:pt x="-239717" y="1899181"/>
                  <a:pt x="191274" y="1018687"/>
                </a:cubicBezTo>
                <a:cubicBezTo>
                  <a:pt x="359545" y="674787"/>
                  <a:pt x="788956" y="199013"/>
                  <a:pt x="1191756" y="166724"/>
                </a:cubicBezTo>
                <a:cubicBezTo>
                  <a:pt x="1285661" y="159267"/>
                  <a:pt x="1508019" y="178225"/>
                  <a:pt x="1440144" y="324583"/>
                </a:cubicBezTo>
                <a:cubicBezTo>
                  <a:pt x="1360715" y="495809"/>
                  <a:pt x="942707" y="705398"/>
                  <a:pt x="777544" y="822020"/>
                </a:cubicBezTo>
                <a:cubicBezTo>
                  <a:pt x="155912" y="1261521"/>
                  <a:pt x="-57936" y="1924131"/>
                  <a:pt x="266632" y="2616360"/>
                </a:cubicBezTo>
                <a:cubicBezTo>
                  <a:pt x="288045" y="2662018"/>
                  <a:pt x="311602" y="2710336"/>
                  <a:pt x="340998" y="2751270"/>
                </a:cubicBezTo>
                <a:cubicBezTo>
                  <a:pt x="200257" y="2366936"/>
                  <a:pt x="209285" y="1914183"/>
                  <a:pt x="432438" y="1557389"/>
                </a:cubicBezTo>
                <a:cubicBezTo>
                  <a:pt x="669110" y="1178966"/>
                  <a:pt x="1043666" y="1015848"/>
                  <a:pt x="1400425" y="787462"/>
                </a:cubicBezTo>
                <a:cubicBezTo>
                  <a:pt x="1560704" y="684762"/>
                  <a:pt x="1869332" y="493961"/>
                  <a:pt x="1782928" y="266808"/>
                </a:cubicBezTo>
                <a:cubicBezTo>
                  <a:pt x="1749603" y="179029"/>
                  <a:pt x="1664280" y="128880"/>
                  <a:pt x="1577554" y="105064"/>
                </a:cubicBezTo>
                <a:lnTo>
                  <a:pt x="1352098" y="60889"/>
                </a:lnTo>
                <a:cubicBezTo>
                  <a:pt x="1522905" y="22411"/>
                  <a:pt x="1748451" y="-42079"/>
                  <a:pt x="1914472" y="38976"/>
                </a:cubicBezTo>
                <a:cubicBezTo>
                  <a:pt x="2150706" y="154222"/>
                  <a:pt x="2206812" y="429605"/>
                  <a:pt x="2093405" y="655749"/>
                </a:cubicBezTo>
                <a:cubicBezTo>
                  <a:pt x="1932554" y="976798"/>
                  <a:pt x="1465398" y="1155714"/>
                  <a:pt x="1164824" y="1321029"/>
                </a:cubicBezTo>
                <a:cubicBezTo>
                  <a:pt x="868707" y="1483808"/>
                  <a:pt x="618434" y="1664768"/>
                  <a:pt x="480417" y="1989309"/>
                </a:cubicBezTo>
                <a:cubicBezTo>
                  <a:pt x="314146" y="2380358"/>
                  <a:pt x="404765" y="2848184"/>
                  <a:pt x="682273" y="3160821"/>
                </a:cubicBezTo>
                <a:lnTo>
                  <a:pt x="641428" y="3048781"/>
                </a:lnTo>
                <a:cubicBezTo>
                  <a:pt x="502295" y="2584669"/>
                  <a:pt x="604897" y="2132014"/>
                  <a:pt x="988749" y="1814260"/>
                </a:cubicBezTo>
                <a:cubicBezTo>
                  <a:pt x="1404935" y="1469887"/>
                  <a:pt x="2120069" y="1350425"/>
                  <a:pt x="2366564" y="843764"/>
                </a:cubicBezTo>
                <a:cubicBezTo>
                  <a:pt x="2526780" y="514419"/>
                  <a:pt x="2352839" y="146685"/>
                  <a:pt x="2031906" y="5632"/>
                </a:cubicBezTo>
                <a:lnTo>
                  <a:pt x="2138991" y="18116"/>
                </a:lnTo>
                <a:cubicBezTo>
                  <a:pt x="3032549" y="180717"/>
                  <a:pt x="3677692" y="976093"/>
                  <a:pt x="3626257" y="1885769"/>
                </a:cubicBezTo>
                <a:cubicBezTo>
                  <a:pt x="3585261" y="2606395"/>
                  <a:pt x="3099665" y="3290445"/>
                  <a:pt x="2415356" y="3529001"/>
                </a:cubicBezTo>
                <a:cubicBezTo>
                  <a:pt x="2381852" y="3540672"/>
                  <a:pt x="2288697" y="3576221"/>
                  <a:pt x="2259943" y="3555388"/>
                </a:cubicBezTo>
                <a:cubicBezTo>
                  <a:pt x="2218295" y="3525358"/>
                  <a:pt x="2268900" y="3466824"/>
                  <a:pt x="2289885" y="3440168"/>
                </a:cubicBezTo>
                <a:cubicBezTo>
                  <a:pt x="2443832" y="3243242"/>
                  <a:pt x="2694998" y="3089223"/>
                  <a:pt x="2885531" y="2928042"/>
                </a:cubicBezTo>
                <a:cubicBezTo>
                  <a:pt x="3478274" y="2426747"/>
                  <a:pt x="3699918" y="1677555"/>
                  <a:pt x="3330952" y="981004"/>
                </a:cubicBezTo>
                <a:cubicBezTo>
                  <a:pt x="3316299" y="953340"/>
                  <a:pt x="3300984" y="925292"/>
                  <a:pt x="3282795" y="899806"/>
                </a:cubicBezTo>
                <a:lnTo>
                  <a:pt x="3283000" y="899753"/>
                </a:lnTo>
                <a:close/>
              </a:path>
            </a:pathLst>
          </a:custGeom>
          <a:solidFill>
            <a:schemeClr val="tx2"/>
          </a:solidFill>
          <a:ln w="3555" cap="flat">
            <a:noFill/>
            <a:prstDash val="solid"/>
            <a:miter/>
          </a:ln>
        </p:spPr>
        <p:txBody>
          <a:bodyPr rtlCol="0" anchor="ctr">
            <a:noAutofit/>
          </a:bodyPr>
          <a:lstStyle/>
          <a:p>
            <a:pPr lvl="0"/>
            <a:endParaRPr lang="en-US">
              <a:solidFill>
                <a:schemeClr val="tx2"/>
              </a:solidFill>
              <a:latin typeface="Univers" panose="020B0503020202020204" pitchFamily="34" charset="0"/>
            </a:endParaRPr>
          </a:p>
        </p:txBody>
      </p:sp>
    </p:spTree>
    <p:extLst>
      <p:ext uri="{BB962C8B-B14F-4D97-AF65-F5344CB8AC3E}">
        <p14:creationId xmlns:p14="http://schemas.microsoft.com/office/powerpoint/2010/main" val="38171784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9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FF46-6518-5287-28F8-852249E3A547}"/>
              </a:ext>
            </a:extLst>
          </p:cNvPr>
          <p:cNvSpPr>
            <a:spLocks noGrp="1"/>
          </p:cNvSpPr>
          <p:nvPr>
            <p:ph type="title" hasCustomPrompt="1"/>
          </p:nvPr>
        </p:nvSpPr>
        <p:spPr>
          <a:xfrm>
            <a:off x="343228" y="619125"/>
            <a:ext cx="4727247" cy="790576"/>
          </a:xfrm>
        </p:spPr>
        <p:txBody>
          <a:bodyPr>
            <a:noAutofit/>
          </a:bodyPr>
          <a:lstStyle>
            <a:lvl1pPr>
              <a:defRPr sz="3200">
                <a:solidFill>
                  <a:schemeClr val="tx1"/>
                </a:solidFill>
              </a:defRPr>
            </a:lvl1pPr>
          </a:lstStyle>
          <a:p>
            <a:r>
              <a:rPr lang="en-GB"/>
              <a:t>Title</a:t>
            </a:r>
            <a:endParaRPr lang="en-US"/>
          </a:p>
        </p:txBody>
      </p:sp>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tx2"/>
                </a:solidFill>
              </a:defRPr>
            </a:lvl1pPr>
          </a:lstStyle>
          <a:p>
            <a:r>
              <a:rPr lang="en-US">
                <a:solidFill>
                  <a:schemeClr val="tx2"/>
                </a:solidFill>
              </a:rPr>
              <a:t>Skills Investment Proposition</a:t>
            </a:r>
          </a:p>
        </p:txBody>
      </p:sp>
      <p:sp>
        <p:nvSpPr>
          <p:cNvPr id="10" name="Content Placeholder 5">
            <a:extLst>
              <a:ext uri="{FF2B5EF4-FFF2-40B4-BE49-F238E27FC236}">
                <a16:creationId xmlns:a16="http://schemas.microsoft.com/office/drawing/2014/main" id="{B9CD77F3-E28C-14E2-9574-CC6B1E99116C}"/>
              </a:ext>
            </a:extLst>
          </p:cNvPr>
          <p:cNvSpPr>
            <a:spLocks noGrp="1"/>
          </p:cNvSpPr>
          <p:nvPr>
            <p:ph sz="quarter" idx="12"/>
          </p:nvPr>
        </p:nvSpPr>
        <p:spPr>
          <a:xfrm>
            <a:off x="6096000" y="619124"/>
            <a:ext cx="5753100" cy="5224463"/>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Text Placeholder 17">
            <a:extLst>
              <a:ext uri="{FF2B5EF4-FFF2-40B4-BE49-F238E27FC236}">
                <a16:creationId xmlns:a16="http://schemas.microsoft.com/office/drawing/2014/main" id="{07ED1179-AAD7-FB00-BF7B-AE2D40F72532}"/>
              </a:ext>
            </a:extLst>
          </p:cNvPr>
          <p:cNvSpPr>
            <a:spLocks noGrp="1"/>
          </p:cNvSpPr>
          <p:nvPr>
            <p:ph type="body" sz="quarter" idx="19"/>
          </p:nvPr>
        </p:nvSpPr>
        <p:spPr>
          <a:xfrm>
            <a:off x="352044" y="1809369"/>
            <a:ext cx="4718431" cy="1548194"/>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5" name="Freeform 4">
            <a:extLst>
              <a:ext uri="{FF2B5EF4-FFF2-40B4-BE49-F238E27FC236}">
                <a16:creationId xmlns:a16="http://schemas.microsoft.com/office/drawing/2014/main" id="{3E368407-591C-6962-F07E-C85A023D4C48}"/>
              </a:ext>
            </a:extLst>
          </p:cNvPr>
          <p:cNvSpPr/>
          <p:nvPr userDrawn="1"/>
        </p:nvSpPr>
        <p:spPr>
          <a:xfrm>
            <a:off x="11519643" y="6358806"/>
            <a:ext cx="329457" cy="325127"/>
          </a:xfrm>
          <a:custGeom>
            <a:avLst/>
            <a:gdLst>
              <a:gd name="connsiteX0" fmla="*/ 3283000 w 3629128"/>
              <a:gd name="connsiteY0" fmla="*/ 899753 h 3641292"/>
              <a:gd name="connsiteX1" fmla="*/ 3365751 w 3629128"/>
              <a:gd name="connsiteY1" fmla="*/ 1297838 h 3641292"/>
              <a:gd name="connsiteX2" fmla="*/ 2793840 w 3629128"/>
              <a:gd name="connsiteY2" fmla="*/ 2617307 h 3641292"/>
              <a:gd name="connsiteX3" fmla="*/ 2388138 w 3629128"/>
              <a:gd name="connsiteY3" fmla="*/ 2918050 h 3641292"/>
              <a:gd name="connsiteX4" fmla="*/ 2090940 w 3629128"/>
              <a:gd name="connsiteY4" fmla="*/ 3617110 h 3641292"/>
              <a:gd name="connsiteX5" fmla="*/ 1769445 w 3629128"/>
              <a:gd name="connsiteY5" fmla="*/ 3632550 h 3641292"/>
              <a:gd name="connsiteX6" fmla="*/ 1592887 w 3629128"/>
              <a:gd name="connsiteY6" fmla="*/ 3266308 h 3641292"/>
              <a:gd name="connsiteX7" fmla="*/ 1890495 w 3629128"/>
              <a:gd name="connsiteY7" fmla="*/ 2870553 h 3641292"/>
              <a:gd name="connsiteX8" fmla="*/ 3143661 w 3629128"/>
              <a:gd name="connsiteY8" fmla="*/ 1757976 h 3641292"/>
              <a:gd name="connsiteX9" fmla="*/ 2901014 w 3629128"/>
              <a:gd name="connsiteY9" fmla="*/ 461591 h 3641292"/>
              <a:gd name="connsiteX10" fmla="*/ 2972515 w 3629128"/>
              <a:gd name="connsiteY10" fmla="*/ 602082 h 3641292"/>
              <a:gd name="connsiteX11" fmla="*/ 3036353 w 3629128"/>
              <a:gd name="connsiteY11" fmla="*/ 1403343 h 3641292"/>
              <a:gd name="connsiteX12" fmla="*/ 1635642 w 3629128"/>
              <a:gd name="connsiteY12" fmla="*/ 2642355 h 3641292"/>
              <a:gd name="connsiteX13" fmla="*/ 1426169 w 3629128"/>
              <a:gd name="connsiteY13" fmla="*/ 3522643 h 3641292"/>
              <a:gd name="connsiteX14" fmla="*/ 1519886 w 3629128"/>
              <a:gd name="connsiteY14" fmla="*/ 3623442 h 3641292"/>
              <a:gd name="connsiteX15" fmla="*/ 1301645 w 3629128"/>
              <a:gd name="connsiteY15" fmla="*/ 3564925 h 3641292"/>
              <a:gd name="connsiteX16" fmla="*/ 1148608 w 3629128"/>
              <a:gd name="connsiteY16" fmla="*/ 3498953 h 3641292"/>
              <a:gd name="connsiteX17" fmla="*/ 991722 w 3629128"/>
              <a:gd name="connsiteY17" fmla="*/ 2917978 h 3641292"/>
              <a:gd name="connsiteX18" fmla="*/ 2420722 w 3629128"/>
              <a:gd name="connsiteY18" fmla="*/ 1760316 h 3641292"/>
              <a:gd name="connsiteX19" fmla="*/ 2788036 w 3629128"/>
              <a:gd name="connsiteY19" fmla="*/ 495399 h 3641292"/>
              <a:gd name="connsiteX20" fmla="*/ 2433340 w 3629128"/>
              <a:gd name="connsiteY20" fmla="*/ 136077 h 3641292"/>
              <a:gd name="connsiteX21" fmla="*/ 2533728 w 3629128"/>
              <a:gd name="connsiteY21" fmla="*/ 263816 h 3641292"/>
              <a:gd name="connsiteX22" fmla="*/ 2283375 w 3629128"/>
              <a:gd name="connsiteY22" fmla="*/ 1458635 h 3641292"/>
              <a:gd name="connsiteX23" fmla="*/ 1014261 w 3629128"/>
              <a:gd name="connsiteY23" fmla="*/ 2248716 h 3641292"/>
              <a:gd name="connsiteX24" fmla="*/ 922392 w 3629128"/>
              <a:gd name="connsiteY24" fmla="*/ 3403941 h 3641292"/>
              <a:gd name="connsiteX25" fmla="*/ 925705 w 3629128"/>
              <a:gd name="connsiteY25" fmla="*/ 3417308 h 3641292"/>
              <a:gd name="connsiteX26" fmla="*/ 911319 w 3629128"/>
              <a:gd name="connsiteY26" fmla="*/ 3403718 h 3641292"/>
              <a:gd name="connsiteX27" fmla="*/ 191274 w 3629128"/>
              <a:gd name="connsiteY27" fmla="*/ 1018687 h 3641292"/>
              <a:gd name="connsiteX28" fmla="*/ 1191756 w 3629128"/>
              <a:gd name="connsiteY28" fmla="*/ 166724 h 3641292"/>
              <a:gd name="connsiteX29" fmla="*/ 1440144 w 3629128"/>
              <a:gd name="connsiteY29" fmla="*/ 324583 h 3641292"/>
              <a:gd name="connsiteX30" fmla="*/ 777544 w 3629128"/>
              <a:gd name="connsiteY30" fmla="*/ 822020 h 3641292"/>
              <a:gd name="connsiteX31" fmla="*/ 266632 w 3629128"/>
              <a:gd name="connsiteY31" fmla="*/ 2616360 h 3641292"/>
              <a:gd name="connsiteX32" fmla="*/ 340998 w 3629128"/>
              <a:gd name="connsiteY32" fmla="*/ 2751270 h 3641292"/>
              <a:gd name="connsiteX33" fmla="*/ 432438 w 3629128"/>
              <a:gd name="connsiteY33" fmla="*/ 1557389 h 3641292"/>
              <a:gd name="connsiteX34" fmla="*/ 1400425 w 3629128"/>
              <a:gd name="connsiteY34" fmla="*/ 787462 h 3641292"/>
              <a:gd name="connsiteX35" fmla="*/ 1782928 w 3629128"/>
              <a:gd name="connsiteY35" fmla="*/ 266808 h 3641292"/>
              <a:gd name="connsiteX36" fmla="*/ 1577554 w 3629128"/>
              <a:gd name="connsiteY36" fmla="*/ 105064 h 3641292"/>
              <a:gd name="connsiteX37" fmla="*/ 1352098 w 3629128"/>
              <a:gd name="connsiteY37" fmla="*/ 60889 h 3641292"/>
              <a:gd name="connsiteX38" fmla="*/ 1914472 w 3629128"/>
              <a:gd name="connsiteY38" fmla="*/ 38976 h 3641292"/>
              <a:gd name="connsiteX39" fmla="*/ 2093405 w 3629128"/>
              <a:gd name="connsiteY39" fmla="*/ 655749 h 3641292"/>
              <a:gd name="connsiteX40" fmla="*/ 1164824 w 3629128"/>
              <a:gd name="connsiteY40" fmla="*/ 1321029 h 3641292"/>
              <a:gd name="connsiteX41" fmla="*/ 480417 w 3629128"/>
              <a:gd name="connsiteY41" fmla="*/ 1989309 h 3641292"/>
              <a:gd name="connsiteX42" fmla="*/ 682273 w 3629128"/>
              <a:gd name="connsiteY42" fmla="*/ 3160821 h 3641292"/>
              <a:gd name="connsiteX43" fmla="*/ 641428 w 3629128"/>
              <a:gd name="connsiteY43" fmla="*/ 3048781 h 3641292"/>
              <a:gd name="connsiteX44" fmla="*/ 988749 w 3629128"/>
              <a:gd name="connsiteY44" fmla="*/ 1814260 h 3641292"/>
              <a:gd name="connsiteX45" fmla="*/ 2366564 w 3629128"/>
              <a:gd name="connsiteY45" fmla="*/ 843764 h 3641292"/>
              <a:gd name="connsiteX46" fmla="*/ 2031906 w 3629128"/>
              <a:gd name="connsiteY46" fmla="*/ 5632 h 3641292"/>
              <a:gd name="connsiteX47" fmla="*/ 2138991 w 3629128"/>
              <a:gd name="connsiteY47" fmla="*/ 18116 h 3641292"/>
              <a:gd name="connsiteX48" fmla="*/ 3626257 w 3629128"/>
              <a:gd name="connsiteY48" fmla="*/ 1885769 h 3641292"/>
              <a:gd name="connsiteX49" fmla="*/ 2415356 w 3629128"/>
              <a:gd name="connsiteY49" fmla="*/ 3529001 h 3641292"/>
              <a:gd name="connsiteX50" fmla="*/ 2259943 w 3629128"/>
              <a:gd name="connsiteY50" fmla="*/ 3555388 h 3641292"/>
              <a:gd name="connsiteX51" fmla="*/ 2289885 w 3629128"/>
              <a:gd name="connsiteY51" fmla="*/ 3440168 h 3641292"/>
              <a:gd name="connsiteX52" fmla="*/ 2885531 w 3629128"/>
              <a:gd name="connsiteY52" fmla="*/ 2928042 h 3641292"/>
              <a:gd name="connsiteX53" fmla="*/ 3330952 w 3629128"/>
              <a:gd name="connsiteY53" fmla="*/ 981004 h 3641292"/>
              <a:gd name="connsiteX54" fmla="*/ 3282795 w 3629128"/>
              <a:gd name="connsiteY54" fmla="*/ 899806 h 3641292"/>
              <a:gd name="connsiteX55" fmla="*/ 3283000 w 3629128"/>
              <a:gd name="connsiteY55" fmla="*/ 899753 h 364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629128" h="3641292">
                <a:moveTo>
                  <a:pt x="3283000" y="899753"/>
                </a:moveTo>
                <a:cubicBezTo>
                  <a:pt x="3321451" y="1030501"/>
                  <a:pt x="3353419" y="1161544"/>
                  <a:pt x="3365751" y="1297838"/>
                </a:cubicBezTo>
                <a:cubicBezTo>
                  <a:pt x="3415079" y="1845952"/>
                  <a:pt x="3209821" y="2263298"/>
                  <a:pt x="2793840" y="2617307"/>
                </a:cubicBezTo>
                <a:cubicBezTo>
                  <a:pt x="2664878" y="2726990"/>
                  <a:pt x="2523708" y="2817823"/>
                  <a:pt x="2388138" y="2918050"/>
                </a:cubicBezTo>
                <a:cubicBezTo>
                  <a:pt x="2187890" y="3066042"/>
                  <a:pt x="1730993" y="3384805"/>
                  <a:pt x="2090940" y="3617110"/>
                </a:cubicBezTo>
                <a:cubicBezTo>
                  <a:pt x="1993106" y="3623182"/>
                  <a:pt x="1865099" y="3656946"/>
                  <a:pt x="1769445" y="3632550"/>
                </a:cubicBezTo>
                <a:cubicBezTo>
                  <a:pt x="1603441" y="3590276"/>
                  <a:pt x="1553453" y="3418872"/>
                  <a:pt x="1592887" y="3266308"/>
                </a:cubicBezTo>
                <a:cubicBezTo>
                  <a:pt x="1635633" y="3101028"/>
                  <a:pt x="1763685" y="2976548"/>
                  <a:pt x="1890495" y="2870553"/>
                </a:cubicBezTo>
                <a:cubicBezTo>
                  <a:pt x="2321808" y="2509713"/>
                  <a:pt x="2911543" y="2317341"/>
                  <a:pt x="3143661" y="1757976"/>
                </a:cubicBezTo>
                <a:cubicBezTo>
                  <a:pt x="3322282" y="1327360"/>
                  <a:pt x="3246567" y="783390"/>
                  <a:pt x="2901014" y="461591"/>
                </a:cubicBezTo>
                <a:lnTo>
                  <a:pt x="2972515" y="602082"/>
                </a:lnTo>
                <a:cubicBezTo>
                  <a:pt x="3079840" y="841486"/>
                  <a:pt x="3105879" y="1148320"/>
                  <a:pt x="3036353" y="1403343"/>
                </a:cubicBezTo>
                <a:cubicBezTo>
                  <a:pt x="2848196" y="2093625"/>
                  <a:pt x="2119658" y="2235991"/>
                  <a:pt x="1635642" y="2642355"/>
                </a:cubicBezTo>
                <a:cubicBezTo>
                  <a:pt x="1368939" y="2866347"/>
                  <a:pt x="1176201" y="3213221"/>
                  <a:pt x="1426169" y="3522643"/>
                </a:cubicBezTo>
                <a:lnTo>
                  <a:pt x="1519886" y="3623442"/>
                </a:lnTo>
                <a:cubicBezTo>
                  <a:pt x="1447636" y="3602171"/>
                  <a:pt x="1373850" y="3586884"/>
                  <a:pt x="1301645" y="3564925"/>
                </a:cubicBezTo>
                <a:cubicBezTo>
                  <a:pt x="1245986" y="3547959"/>
                  <a:pt x="1194248" y="3536931"/>
                  <a:pt x="1148608" y="3498953"/>
                </a:cubicBezTo>
                <a:cubicBezTo>
                  <a:pt x="990249" y="3367347"/>
                  <a:pt x="946993" y="3111538"/>
                  <a:pt x="991722" y="2917978"/>
                </a:cubicBezTo>
                <a:cubicBezTo>
                  <a:pt x="1134463" y="2299089"/>
                  <a:pt x="1965031" y="2082758"/>
                  <a:pt x="2420722" y="1760316"/>
                </a:cubicBezTo>
                <a:cubicBezTo>
                  <a:pt x="2835846" y="1466601"/>
                  <a:pt x="3035951" y="961162"/>
                  <a:pt x="2788036" y="495399"/>
                </a:cubicBezTo>
                <a:cubicBezTo>
                  <a:pt x="2705847" y="340987"/>
                  <a:pt x="2586850" y="221534"/>
                  <a:pt x="2433340" y="136077"/>
                </a:cubicBezTo>
                <a:lnTo>
                  <a:pt x="2533728" y="263816"/>
                </a:lnTo>
                <a:cubicBezTo>
                  <a:pt x="2814932" y="694361"/>
                  <a:pt x="2696989" y="1158419"/>
                  <a:pt x="2283375" y="1458635"/>
                </a:cubicBezTo>
                <a:cubicBezTo>
                  <a:pt x="1886415" y="1746627"/>
                  <a:pt x="1353160" y="1874518"/>
                  <a:pt x="1014261" y="2248716"/>
                </a:cubicBezTo>
                <a:cubicBezTo>
                  <a:pt x="700498" y="2595134"/>
                  <a:pt x="664431" y="3021357"/>
                  <a:pt x="922392" y="3403941"/>
                </a:cubicBezTo>
                <a:cubicBezTo>
                  <a:pt x="926062" y="3409406"/>
                  <a:pt x="934135" y="3407557"/>
                  <a:pt x="925705" y="3417308"/>
                </a:cubicBezTo>
                <a:cubicBezTo>
                  <a:pt x="921588" y="3411406"/>
                  <a:pt x="917758" y="3407433"/>
                  <a:pt x="911319" y="3403718"/>
                </a:cubicBezTo>
                <a:cubicBezTo>
                  <a:pt x="82037" y="2908182"/>
                  <a:pt x="-239717" y="1899181"/>
                  <a:pt x="191274" y="1018687"/>
                </a:cubicBezTo>
                <a:cubicBezTo>
                  <a:pt x="359545" y="674787"/>
                  <a:pt x="788956" y="199013"/>
                  <a:pt x="1191756" y="166724"/>
                </a:cubicBezTo>
                <a:cubicBezTo>
                  <a:pt x="1285661" y="159267"/>
                  <a:pt x="1508019" y="178225"/>
                  <a:pt x="1440144" y="324583"/>
                </a:cubicBezTo>
                <a:cubicBezTo>
                  <a:pt x="1360715" y="495809"/>
                  <a:pt x="942707" y="705398"/>
                  <a:pt x="777544" y="822020"/>
                </a:cubicBezTo>
                <a:cubicBezTo>
                  <a:pt x="155912" y="1261521"/>
                  <a:pt x="-57936" y="1924131"/>
                  <a:pt x="266632" y="2616360"/>
                </a:cubicBezTo>
                <a:cubicBezTo>
                  <a:pt x="288045" y="2662018"/>
                  <a:pt x="311602" y="2710336"/>
                  <a:pt x="340998" y="2751270"/>
                </a:cubicBezTo>
                <a:cubicBezTo>
                  <a:pt x="200257" y="2366936"/>
                  <a:pt x="209285" y="1914183"/>
                  <a:pt x="432438" y="1557389"/>
                </a:cubicBezTo>
                <a:cubicBezTo>
                  <a:pt x="669110" y="1178966"/>
                  <a:pt x="1043666" y="1015848"/>
                  <a:pt x="1400425" y="787462"/>
                </a:cubicBezTo>
                <a:cubicBezTo>
                  <a:pt x="1560704" y="684762"/>
                  <a:pt x="1869332" y="493961"/>
                  <a:pt x="1782928" y="266808"/>
                </a:cubicBezTo>
                <a:cubicBezTo>
                  <a:pt x="1749603" y="179029"/>
                  <a:pt x="1664280" y="128880"/>
                  <a:pt x="1577554" y="105064"/>
                </a:cubicBezTo>
                <a:lnTo>
                  <a:pt x="1352098" y="60889"/>
                </a:lnTo>
                <a:cubicBezTo>
                  <a:pt x="1522905" y="22411"/>
                  <a:pt x="1748451" y="-42079"/>
                  <a:pt x="1914472" y="38976"/>
                </a:cubicBezTo>
                <a:cubicBezTo>
                  <a:pt x="2150706" y="154222"/>
                  <a:pt x="2206812" y="429605"/>
                  <a:pt x="2093405" y="655749"/>
                </a:cubicBezTo>
                <a:cubicBezTo>
                  <a:pt x="1932554" y="976798"/>
                  <a:pt x="1465398" y="1155714"/>
                  <a:pt x="1164824" y="1321029"/>
                </a:cubicBezTo>
                <a:cubicBezTo>
                  <a:pt x="868707" y="1483808"/>
                  <a:pt x="618434" y="1664768"/>
                  <a:pt x="480417" y="1989309"/>
                </a:cubicBezTo>
                <a:cubicBezTo>
                  <a:pt x="314146" y="2380358"/>
                  <a:pt x="404765" y="2848184"/>
                  <a:pt x="682273" y="3160821"/>
                </a:cubicBezTo>
                <a:lnTo>
                  <a:pt x="641428" y="3048781"/>
                </a:lnTo>
                <a:cubicBezTo>
                  <a:pt x="502295" y="2584669"/>
                  <a:pt x="604897" y="2132014"/>
                  <a:pt x="988749" y="1814260"/>
                </a:cubicBezTo>
                <a:cubicBezTo>
                  <a:pt x="1404935" y="1469887"/>
                  <a:pt x="2120069" y="1350425"/>
                  <a:pt x="2366564" y="843764"/>
                </a:cubicBezTo>
                <a:cubicBezTo>
                  <a:pt x="2526780" y="514419"/>
                  <a:pt x="2352839" y="146685"/>
                  <a:pt x="2031906" y="5632"/>
                </a:cubicBezTo>
                <a:lnTo>
                  <a:pt x="2138991" y="18116"/>
                </a:lnTo>
                <a:cubicBezTo>
                  <a:pt x="3032549" y="180717"/>
                  <a:pt x="3677692" y="976093"/>
                  <a:pt x="3626257" y="1885769"/>
                </a:cubicBezTo>
                <a:cubicBezTo>
                  <a:pt x="3585261" y="2606395"/>
                  <a:pt x="3099665" y="3290445"/>
                  <a:pt x="2415356" y="3529001"/>
                </a:cubicBezTo>
                <a:cubicBezTo>
                  <a:pt x="2381852" y="3540672"/>
                  <a:pt x="2288697" y="3576221"/>
                  <a:pt x="2259943" y="3555388"/>
                </a:cubicBezTo>
                <a:cubicBezTo>
                  <a:pt x="2218295" y="3525358"/>
                  <a:pt x="2268900" y="3466824"/>
                  <a:pt x="2289885" y="3440168"/>
                </a:cubicBezTo>
                <a:cubicBezTo>
                  <a:pt x="2443832" y="3243242"/>
                  <a:pt x="2694998" y="3089223"/>
                  <a:pt x="2885531" y="2928042"/>
                </a:cubicBezTo>
                <a:cubicBezTo>
                  <a:pt x="3478274" y="2426747"/>
                  <a:pt x="3699918" y="1677555"/>
                  <a:pt x="3330952" y="981004"/>
                </a:cubicBezTo>
                <a:cubicBezTo>
                  <a:pt x="3316299" y="953340"/>
                  <a:pt x="3300984" y="925292"/>
                  <a:pt x="3282795" y="899806"/>
                </a:cubicBezTo>
                <a:lnTo>
                  <a:pt x="3283000" y="899753"/>
                </a:lnTo>
                <a:close/>
              </a:path>
            </a:pathLst>
          </a:custGeom>
          <a:solidFill>
            <a:schemeClr val="tx2"/>
          </a:solidFill>
          <a:ln w="3555" cap="flat">
            <a:noFill/>
            <a:prstDash val="solid"/>
            <a:miter/>
          </a:ln>
        </p:spPr>
        <p:txBody>
          <a:bodyPr rtlCol="0" anchor="ctr">
            <a:noAutofit/>
          </a:bodyPr>
          <a:lstStyle/>
          <a:p>
            <a:pPr lvl="0"/>
            <a:endParaRPr lang="en-US">
              <a:solidFill>
                <a:schemeClr val="tx2"/>
              </a:solidFill>
              <a:latin typeface="Univers" panose="020B0503020202020204" pitchFamily="34" charset="0"/>
            </a:endParaRPr>
          </a:p>
        </p:txBody>
      </p:sp>
    </p:spTree>
    <p:extLst>
      <p:ext uri="{BB962C8B-B14F-4D97-AF65-F5344CB8AC3E}">
        <p14:creationId xmlns:p14="http://schemas.microsoft.com/office/powerpoint/2010/main" val="19554740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chemeClr val="bg1"/>
        </a:solidFill>
        <a:effectLst/>
      </p:bgPr>
    </p:bg>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2CED66F3-A892-54F7-982E-2E98DA8E0F31}"/>
              </a:ext>
            </a:extLst>
          </p:cNvPr>
          <p:cNvSpPr>
            <a:spLocks noGrp="1"/>
          </p:cNvSpPr>
          <p:nvPr>
            <p:ph type="pic" sz="quarter" idx="12"/>
          </p:nvPr>
        </p:nvSpPr>
        <p:spPr>
          <a:xfrm>
            <a:off x="9144000" y="0"/>
            <a:ext cx="3048000" cy="6858000"/>
          </a:xfrm>
          <a:prstGeom prst="rect">
            <a:avLst/>
          </a:prstGeom>
          <a:solidFill>
            <a:schemeClr val="bg2"/>
          </a:solidFill>
        </p:spPr>
        <p:txBody>
          <a:bodyPr>
            <a:noAutofit/>
          </a:bodyPr>
          <a:lstStyle>
            <a:lvl1pPr>
              <a:defRPr>
                <a:solidFill>
                  <a:schemeClr val="tx2"/>
                </a:solidFill>
              </a:defRPr>
            </a:lvl1pPr>
          </a:lstStyle>
          <a:p>
            <a:endParaRPr lang="en-US"/>
          </a:p>
        </p:txBody>
      </p:sp>
      <p:sp>
        <p:nvSpPr>
          <p:cNvPr id="2" name="Title 1">
            <a:extLst>
              <a:ext uri="{FF2B5EF4-FFF2-40B4-BE49-F238E27FC236}">
                <a16:creationId xmlns:a16="http://schemas.microsoft.com/office/drawing/2014/main" id="{F180FF46-6518-5287-28F8-852249E3A547}"/>
              </a:ext>
            </a:extLst>
          </p:cNvPr>
          <p:cNvSpPr>
            <a:spLocks noGrp="1"/>
          </p:cNvSpPr>
          <p:nvPr>
            <p:ph type="title" hasCustomPrompt="1"/>
          </p:nvPr>
        </p:nvSpPr>
        <p:spPr>
          <a:xfrm>
            <a:off x="343228" y="619125"/>
            <a:ext cx="4727247" cy="790576"/>
          </a:xfrm>
        </p:spPr>
        <p:txBody>
          <a:bodyPr>
            <a:noAutofit/>
          </a:bodyPr>
          <a:lstStyle>
            <a:lvl1pPr>
              <a:defRPr sz="3200">
                <a:solidFill>
                  <a:schemeClr val="tx1"/>
                </a:solidFill>
              </a:defRPr>
            </a:lvl1pPr>
          </a:lstStyle>
          <a:p>
            <a:r>
              <a:rPr lang="en-GB"/>
              <a:t>Title</a:t>
            </a:r>
            <a:endParaRPr lang="en-US"/>
          </a:p>
        </p:txBody>
      </p:sp>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tx2"/>
                </a:solidFill>
              </a:defRPr>
            </a:lvl1pPr>
          </a:lstStyle>
          <a:p>
            <a:r>
              <a:rPr lang="en-US">
                <a:solidFill>
                  <a:schemeClr val="tx2"/>
                </a:solidFill>
              </a:rPr>
              <a:t>Skills Investment Proposition</a:t>
            </a:r>
          </a:p>
        </p:txBody>
      </p:sp>
      <p:sp>
        <p:nvSpPr>
          <p:cNvPr id="7" name="Text Placeholder 17">
            <a:extLst>
              <a:ext uri="{FF2B5EF4-FFF2-40B4-BE49-F238E27FC236}">
                <a16:creationId xmlns:a16="http://schemas.microsoft.com/office/drawing/2014/main" id="{1A38FA5D-3467-36BE-5FD9-AE550CE5C8B2}"/>
              </a:ext>
            </a:extLst>
          </p:cNvPr>
          <p:cNvSpPr>
            <a:spLocks noGrp="1"/>
          </p:cNvSpPr>
          <p:nvPr>
            <p:ph type="body" sz="quarter" idx="20"/>
          </p:nvPr>
        </p:nvSpPr>
        <p:spPr>
          <a:xfrm>
            <a:off x="4794757" y="3243263"/>
            <a:ext cx="4149217" cy="2995612"/>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9" name="Text Placeholder 17">
            <a:extLst>
              <a:ext uri="{FF2B5EF4-FFF2-40B4-BE49-F238E27FC236}">
                <a16:creationId xmlns:a16="http://schemas.microsoft.com/office/drawing/2014/main" id="{4329C712-D42A-9E2B-A521-C4B8796C5A34}"/>
              </a:ext>
            </a:extLst>
          </p:cNvPr>
          <p:cNvSpPr>
            <a:spLocks noGrp="1"/>
          </p:cNvSpPr>
          <p:nvPr>
            <p:ph type="body" sz="quarter" idx="21"/>
          </p:nvPr>
        </p:nvSpPr>
        <p:spPr>
          <a:xfrm>
            <a:off x="341629" y="3243263"/>
            <a:ext cx="4149217" cy="2995612"/>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5" name="Text Placeholder 6">
            <a:extLst>
              <a:ext uri="{FF2B5EF4-FFF2-40B4-BE49-F238E27FC236}">
                <a16:creationId xmlns:a16="http://schemas.microsoft.com/office/drawing/2014/main" id="{4A0A08B7-8532-0964-E591-60B4475D58D6}"/>
              </a:ext>
            </a:extLst>
          </p:cNvPr>
          <p:cNvSpPr>
            <a:spLocks noGrp="1"/>
          </p:cNvSpPr>
          <p:nvPr>
            <p:ph type="body" sz="quarter" idx="13" hasCustomPrompt="1"/>
          </p:nvPr>
        </p:nvSpPr>
        <p:spPr>
          <a:xfrm>
            <a:off x="11529150" y="6351300"/>
            <a:ext cx="327600" cy="327600"/>
          </a:xfrm>
          <a:prstGeom prst="rect">
            <a:avLst/>
          </a:prstGeom>
          <a:blipFill>
            <a:blip r:embed="rId2">
              <a:extLst>
                <a:ext uri="{96DAC541-7B7A-43D3-8B79-37D633B846F1}">
                  <asvg:svgBlip xmlns:asvg="http://schemas.microsoft.com/office/drawing/2016/SVG/main" r:embed="rId3"/>
                </a:ext>
              </a:extLst>
            </a:blip>
            <a:srcRect/>
            <a:stretch>
              <a:fillRect t="-1923" b="-1923"/>
            </a:stretch>
          </a:blipFill>
        </p:spPr>
        <p:txBody>
          <a:bodyPr>
            <a:noAutofit/>
          </a:bodyPr>
          <a:lstStyle>
            <a:lvl1pPr>
              <a:defRPr sz="100" b="1">
                <a:noFill/>
              </a:defRPr>
            </a:lvl1pPr>
          </a:lstStyle>
          <a:p>
            <a:pPr lvl="0"/>
            <a:r>
              <a:rPr lang="en-GB"/>
              <a:t>Subheading</a:t>
            </a:r>
            <a:endParaRPr lang="en-US"/>
          </a:p>
        </p:txBody>
      </p:sp>
    </p:spTree>
    <p:extLst>
      <p:ext uri="{BB962C8B-B14F-4D97-AF65-F5344CB8AC3E}">
        <p14:creationId xmlns:p14="http://schemas.microsoft.com/office/powerpoint/2010/main" val="1045153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chemeClr val="bg1"/>
        </a:solidFill>
        <a:effectLst/>
      </p:bgPr>
    </p:bg>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2CED66F3-A892-54F7-982E-2E98DA8E0F31}"/>
              </a:ext>
            </a:extLst>
          </p:cNvPr>
          <p:cNvSpPr>
            <a:spLocks noGrp="1"/>
          </p:cNvSpPr>
          <p:nvPr>
            <p:ph type="pic" sz="quarter" idx="12"/>
          </p:nvPr>
        </p:nvSpPr>
        <p:spPr>
          <a:xfrm>
            <a:off x="9144000" y="0"/>
            <a:ext cx="3048000" cy="6858000"/>
          </a:xfrm>
          <a:prstGeom prst="rect">
            <a:avLst/>
          </a:prstGeom>
          <a:solidFill>
            <a:schemeClr val="bg2"/>
          </a:solidFill>
        </p:spPr>
        <p:txBody>
          <a:bodyPr>
            <a:noAutofit/>
          </a:bodyPr>
          <a:lstStyle>
            <a:lvl1pPr>
              <a:defRPr>
                <a:solidFill>
                  <a:schemeClr val="tx2"/>
                </a:solidFill>
              </a:defRPr>
            </a:lvl1pPr>
          </a:lstStyle>
          <a:p>
            <a:endParaRPr lang="en-US"/>
          </a:p>
        </p:txBody>
      </p:sp>
      <p:sp>
        <p:nvSpPr>
          <p:cNvPr id="2" name="Title 1">
            <a:extLst>
              <a:ext uri="{FF2B5EF4-FFF2-40B4-BE49-F238E27FC236}">
                <a16:creationId xmlns:a16="http://schemas.microsoft.com/office/drawing/2014/main" id="{F180FF46-6518-5287-28F8-852249E3A547}"/>
              </a:ext>
            </a:extLst>
          </p:cNvPr>
          <p:cNvSpPr>
            <a:spLocks noGrp="1"/>
          </p:cNvSpPr>
          <p:nvPr>
            <p:ph type="title" hasCustomPrompt="1"/>
          </p:nvPr>
        </p:nvSpPr>
        <p:spPr>
          <a:xfrm>
            <a:off x="343228" y="619125"/>
            <a:ext cx="4727247" cy="790576"/>
          </a:xfrm>
        </p:spPr>
        <p:txBody>
          <a:bodyPr>
            <a:noAutofit/>
          </a:bodyPr>
          <a:lstStyle>
            <a:lvl1pPr>
              <a:defRPr sz="3200">
                <a:solidFill>
                  <a:schemeClr val="tx1"/>
                </a:solidFill>
              </a:defRPr>
            </a:lvl1pPr>
          </a:lstStyle>
          <a:p>
            <a:r>
              <a:rPr lang="en-GB"/>
              <a:t>Title</a:t>
            </a:r>
            <a:endParaRPr lang="en-US"/>
          </a:p>
        </p:txBody>
      </p:sp>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tx2"/>
                </a:solidFill>
              </a:defRPr>
            </a:lvl1pPr>
          </a:lstStyle>
          <a:p>
            <a:r>
              <a:rPr lang="en-US">
                <a:solidFill>
                  <a:schemeClr val="tx2"/>
                </a:solidFill>
              </a:rPr>
              <a:t>Skills Investment Proposition</a:t>
            </a:r>
          </a:p>
        </p:txBody>
      </p:sp>
      <p:sp>
        <p:nvSpPr>
          <p:cNvPr id="7" name="Text Placeholder 17">
            <a:extLst>
              <a:ext uri="{FF2B5EF4-FFF2-40B4-BE49-F238E27FC236}">
                <a16:creationId xmlns:a16="http://schemas.microsoft.com/office/drawing/2014/main" id="{1A38FA5D-3467-36BE-5FD9-AE550CE5C8B2}"/>
              </a:ext>
            </a:extLst>
          </p:cNvPr>
          <p:cNvSpPr>
            <a:spLocks noGrp="1"/>
          </p:cNvSpPr>
          <p:nvPr>
            <p:ph type="body" sz="quarter" idx="20"/>
          </p:nvPr>
        </p:nvSpPr>
        <p:spPr>
          <a:xfrm>
            <a:off x="4794757" y="3032951"/>
            <a:ext cx="4149217" cy="1456753"/>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9" name="Text Placeholder 17">
            <a:extLst>
              <a:ext uri="{FF2B5EF4-FFF2-40B4-BE49-F238E27FC236}">
                <a16:creationId xmlns:a16="http://schemas.microsoft.com/office/drawing/2014/main" id="{4329C712-D42A-9E2B-A521-C4B8796C5A34}"/>
              </a:ext>
            </a:extLst>
          </p:cNvPr>
          <p:cNvSpPr>
            <a:spLocks noGrp="1"/>
          </p:cNvSpPr>
          <p:nvPr>
            <p:ph type="body" sz="quarter" idx="21"/>
          </p:nvPr>
        </p:nvSpPr>
        <p:spPr>
          <a:xfrm>
            <a:off x="341629" y="3032951"/>
            <a:ext cx="4149217" cy="1456753"/>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Text Placeholder 17">
            <a:extLst>
              <a:ext uri="{FF2B5EF4-FFF2-40B4-BE49-F238E27FC236}">
                <a16:creationId xmlns:a16="http://schemas.microsoft.com/office/drawing/2014/main" id="{A62E64B9-811F-0D66-3C87-9C839A763CBE}"/>
              </a:ext>
            </a:extLst>
          </p:cNvPr>
          <p:cNvSpPr>
            <a:spLocks noGrp="1"/>
          </p:cNvSpPr>
          <p:nvPr>
            <p:ph type="body" sz="quarter" idx="22"/>
          </p:nvPr>
        </p:nvSpPr>
        <p:spPr>
          <a:xfrm>
            <a:off x="4794757" y="4614863"/>
            <a:ext cx="4149217" cy="1456753"/>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5" name="Text Placeholder 17">
            <a:extLst>
              <a:ext uri="{FF2B5EF4-FFF2-40B4-BE49-F238E27FC236}">
                <a16:creationId xmlns:a16="http://schemas.microsoft.com/office/drawing/2014/main" id="{8EECE23E-AD78-780A-2094-DBB67871B3E2}"/>
              </a:ext>
            </a:extLst>
          </p:cNvPr>
          <p:cNvSpPr>
            <a:spLocks noGrp="1"/>
          </p:cNvSpPr>
          <p:nvPr>
            <p:ph type="body" sz="quarter" idx="23"/>
          </p:nvPr>
        </p:nvSpPr>
        <p:spPr>
          <a:xfrm>
            <a:off x="341629" y="4614863"/>
            <a:ext cx="4149217" cy="1456753"/>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8" name="Text Placeholder 6">
            <a:extLst>
              <a:ext uri="{FF2B5EF4-FFF2-40B4-BE49-F238E27FC236}">
                <a16:creationId xmlns:a16="http://schemas.microsoft.com/office/drawing/2014/main" id="{C652ADFD-E5AF-3767-7127-7144B3AFE0E6}"/>
              </a:ext>
            </a:extLst>
          </p:cNvPr>
          <p:cNvSpPr>
            <a:spLocks noGrp="1"/>
          </p:cNvSpPr>
          <p:nvPr>
            <p:ph type="body" sz="quarter" idx="13" hasCustomPrompt="1"/>
          </p:nvPr>
        </p:nvSpPr>
        <p:spPr>
          <a:xfrm>
            <a:off x="11529150" y="6351300"/>
            <a:ext cx="327600" cy="327600"/>
          </a:xfrm>
          <a:prstGeom prst="rect">
            <a:avLst/>
          </a:prstGeom>
          <a:blipFill>
            <a:blip r:embed="rId2">
              <a:extLst>
                <a:ext uri="{96DAC541-7B7A-43D3-8B79-37D633B846F1}">
                  <asvg:svgBlip xmlns:asvg="http://schemas.microsoft.com/office/drawing/2016/SVG/main" r:embed="rId3"/>
                </a:ext>
              </a:extLst>
            </a:blip>
            <a:srcRect/>
            <a:stretch>
              <a:fillRect t="-1923" b="-1923"/>
            </a:stretch>
          </a:blipFill>
        </p:spPr>
        <p:txBody>
          <a:bodyPr>
            <a:noAutofit/>
          </a:bodyPr>
          <a:lstStyle>
            <a:lvl1pPr>
              <a:defRPr sz="100" b="1">
                <a:noFill/>
              </a:defRPr>
            </a:lvl1pPr>
          </a:lstStyle>
          <a:p>
            <a:pPr lvl="0"/>
            <a:r>
              <a:rPr lang="en-GB"/>
              <a:t>Subheading</a:t>
            </a:r>
            <a:endParaRPr lang="en-US"/>
          </a:p>
        </p:txBody>
      </p:sp>
    </p:spTree>
    <p:extLst>
      <p:ext uri="{BB962C8B-B14F-4D97-AF65-F5344CB8AC3E}">
        <p14:creationId xmlns:p14="http://schemas.microsoft.com/office/powerpoint/2010/main" val="25170280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chemeClr val="bg1"/>
        </a:solidFill>
        <a:effectLst/>
      </p:bgPr>
    </p:bg>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2CED66F3-A892-54F7-982E-2E98DA8E0F31}"/>
              </a:ext>
            </a:extLst>
          </p:cNvPr>
          <p:cNvSpPr>
            <a:spLocks noGrp="1"/>
          </p:cNvSpPr>
          <p:nvPr>
            <p:ph type="pic" sz="quarter" idx="12"/>
          </p:nvPr>
        </p:nvSpPr>
        <p:spPr>
          <a:xfrm>
            <a:off x="6153150" y="0"/>
            <a:ext cx="6038850" cy="6858000"/>
          </a:xfrm>
          <a:prstGeom prst="rect">
            <a:avLst/>
          </a:prstGeom>
          <a:solidFill>
            <a:schemeClr val="bg2"/>
          </a:solidFill>
        </p:spPr>
        <p:txBody>
          <a:bodyPr>
            <a:noAutofit/>
          </a:bodyPr>
          <a:lstStyle>
            <a:lvl1pPr>
              <a:defRPr>
                <a:solidFill>
                  <a:schemeClr val="tx2"/>
                </a:solidFill>
              </a:defRPr>
            </a:lvl1pPr>
          </a:lstStyle>
          <a:p>
            <a:endParaRPr lang="en-US"/>
          </a:p>
        </p:txBody>
      </p:sp>
      <p:sp>
        <p:nvSpPr>
          <p:cNvPr id="2" name="Title 1">
            <a:extLst>
              <a:ext uri="{FF2B5EF4-FFF2-40B4-BE49-F238E27FC236}">
                <a16:creationId xmlns:a16="http://schemas.microsoft.com/office/drawing/2014/main" id="{F180FF46-6518-5287-28F8-852249E3A547}"/>
              </a:ext>
            </a:extLst>
          </p:cNvPr>
          <p:cNvSpPr>
            <a:spLocks noGrp="1"/>
          </p:cNvSpPr>
          <p:nvPr>
            <p:ph type="title" hasCustomPrompt="1"/>
          </p:nvPr>
        </p:nvSpPr>
        <p:spPr>
          <a:xfrm>
            <a:off x="343228" y="619125"/>
            <a:ext cx="4727247" cy="790576"/>
          </a:xfrm>
        </p:spPr>
        <p:txBody>
          <a:bodyPr>
            <a:noAutofit/>
          </a:bodyPr>
          <a:lstStyle>
            <a:lvl1pPr>
              <a:defRPr sz="3200">
                <a:solidFill>
                  <a:schemeClr val="tx1"/>
                </a:solidFill>
              </a:defRPr>
            </a:lvl1pPr>
          </a:lstStyle>
          <a:p>
            <a:r>
              <a:rPr lang="en-GB"/>
              <a:t>Title</a:t>
            </a:r>
            <a:endParaRPr lang="en-US"/>
          </a:p>
        </p:txBody>
      </p:sp>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tx2"/>
                </a:solidFill>
              </a:defRPr>
            </a:lvl1pPr>
          </a:lstStyle>
          <a:p>
            <a:r>
              <a:rPr lang="en-US">
                <a:solidFill>
                  <a:schemeClr val="tx2"/>
                </a:solidFill>
              </a:rPr>
              <a:t>Skills Investment Proposition</a:t>
            </a:r>
          </a:p>
        </p:txBody>
      </p:sp>
      <p:sp>
        <p:nvSpPr>
          <p:cNvPr id="9" name="Text Placeholder 17">
            <a:extLst>
              <a:ext uri="{FF2B5EF4-FFF2-40B4-BE49-F238E27FC236}">
                <a16:creationId xmlns:a16="http://schemas.microsoft.com/office/drawing/2014/main" id="{4329C712-D42A-9E2B-A521-C4B8796C5A34}"/>
              </a:ext>
            </a:extLst>
          </p:cNvPr>
          <p:cNvSpPr>
            <a:spLocks noGrp="1"/>
          </p:cNvSpPr>
          <p:nvPr>
            <p:ph type="body" sz="quarter" idx="21"/>
          </p:nvPr>
        </p:nvSpPr>
        <p:spPr>
          <a:xfrm>
            <a:off x="341629" y="3032951"/>
            <a:ext cx="4728846" cy="3038665"/>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12" name="Text Placeholder 6">
            <a:extLst>
              <a:ext uri="{FF2B5EF4-FFF2-40B4-BE49-F238E27FC236}">
                <a16:creationId xmlns:a16="http://schemas.microsoft.com/office/drawing/2014/main" id="{6B81EE02-C52D-2825-3204-01667AC9C0AF}"/>
              </a:ext>
            </a:extLst>
          </p:cNvPr>
          <p:cNvSpPr>
            <a:spLocks noGrp="1"/>
          </p:cNvSpPr>
          <p:nvPr>
            <p:ph type="body" sz="quarter" idx="13" hasCustomPrompt="1"/>
          </p:nvPr>
        </p:nvSpPr>
        <p:spPr>
          <a:xfrm>
            <a:off x="11529150" y="6351300"/>
            <a:ext cx="327600" cy="327600"/>
          </a:xfrm>
          <a:prstGeom prst="rect">
            <a:avLst/>
          </a:prstGeom>
          <a:blipFill>
            <a:blip r:embed="rId2">
              <a:extLst>
                <a:ext uri="{96DAC541-7B7A-43D3-8B79-37D633B846F1}">
                  <asvg:svgBlip xmlns:asvg="http://schemas.microsoft.com/office/drawing/2016/SVG/main" r:embed="rId3"/>
                </a:ext>
              </a:extLst>
            </a:blip>
            <a:srcRect/>
            <a:stretch>
              <a:fillRect t="-1923" b="-1923"/>
            </a:stretch>
          </a:blipFill>
        </p:spPr>
        <p:txBody>
          <a:bodyPr>
            <a:noAutofit/>
          </a:bodyPr>
          <a:lstStyle>
            <a:lvl1pPr>
              <a:defRPr sz="100" b="1">
                <a:noFill/>
              </a:defRPr>
            </a:lvl1pPr>
          </a:lstStyle>
          <a:p>
            <a:pPr lvl="0"/>
            <a:r>
              <a:rPr lang="en-GB"/>
              <a:t>Subheading</a:t>
            </a:r>
            <a:endParaRPr lang="en-US"/>
          </a:p>
        </p:txBody>
      </p:sp>
    </p:spTree>
    <p:extLst>
      <p:ext uri="{BB962C8B-B14F-4D97-AF65-F5344CB8AC3E}">
        <p14:creationId xmlns:p14="http://schemas.microsoft.com/office/powerpoint/2010/main" val="14007886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chemeClr val="bg1"/>
        </a:solidFill>
        <a:effectLst/>
      </p:bgPr>
    </p:bg>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2CED66F3-A892-54F7-982E-2E98DA8E0F31}"/>
              </a:ext>
            </a:extLst>
          </p:cNvPr>
          <p:cNvSpPr>
            <a:spLocks noGrp="1"/>
          </p:cNvSpPr>
          <p:nvPr>
            <p:ph type="pic" sz="quarter" idx="12"/>
          </p:nvPr>
        </p:nvSpPr>
        <p:spPr>
          <a:xfrm>
            <a:off x="0" y="0"/>
            <a:ext cx="12192000" cy="6858000"/>
          </a:xfrm>
          <a:prstGeom prst="rect">
            <a:avLst/>
          </a:prstGeom>
          <a:solidFill>
            <a:schemeClr val="bg2"/>
          </a:solidFill>
        </p:spPr>
        <p:txBody>
          <a:bodyPr>
            <a:noAutofit/>
          </a:bodyPr>
          <a:lstStyle>
            <a:lvl1pPr>
              <a:defRPr>
                <a:solidFill>
                  <a:schemeClr val="tx2"/>
                </a:solidFill>
              </a:defRPr>
            </a:lvl1pPr>
          </a:lstStyle>
          <a:p>
            <a:endParaRPr lang="en-US"/>
          </a:p>
        </p:txBody>
      </p:sp>
      <p:sp>
        <p:nvSpPr>
          <p:cNvPr id="2" name="Title 1">
            <a:extLst>
              <a:ext uri="{FF2B5EF4-FFF2-40B4-BE49-F238E27FC236}">
                <a16:creationId xmlns:a16="http://schemas.microsoft.com/office/drawing/2014/main" id="{F180FF46-6518-5287-28F8-852249E3A547}"/>
              </a:ext>
            </a:extLst>
          </p:cNvPr>
          <p:cNvSpPr>
            <a:spLocks noGrp="1"/>
          </p:cNvSpPr>
          <p:nvPr>
            <p:ph type="title" hasCustomPrompt="1"/>
          </p:nvPr>
        </p:nvSpPr>
        <p:spPr>
          <a:xfrm>
            <a:off x="1311275" y="2403725"/>
            <a:ext cx="9569450" cy="2050551"/>
          </a:xfrm>
        </p:spPr>
        <p:txBody>
          <a:bodyPr anchor="ctr" anchorCtr="0">
            <a:noAutofit/>
          </a:bodyPr>
          <a:lstStyle>
            <a:lvl1pPr algn="ctr">
              <a:defRPr sz="6000">
                <a:solidFill>
                  <a:schemeClr val="bg1"/>
                </a:solidFill>
              </a:defRPr>
            </a:lvl1pPr>
          </a:lstStyle>
          <a:p>
            <a:r>
              <a:rPr lang="en-GB"/>
              <a:t>Quote goes here</a:t>
            </a:r>
            <a:endParaRPr lang="en-US"/>
          </a:p>
        </p:txBody>
      </p:sp>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accent4"/>
                </a:solidFill>
              </a:defRPr>
            </a:lvl1pPr>
          </a:lstStyle>
          <a:p>
            <a:r>
              <a:rPr lang="en-US">
                <a:solidFill>
                  <a:schemeClr val="accent4"/>
                </a:solidFill>
              </a:rPr>
              <a:t>Skills Investment Proposition</a:t>
            </a:r>
          </a:p>
        </p:txBody>
      </p:sp>
      <p:sp>
        <p:nvSpPr>
          <p:cNvPr id="4" name="Text Placeholder 6">
            <a:extLst>
              <a:ext uri="{FF2B5EF4-FFF2-40B4-BE49-F238E27FC236}">
                <a16:creationId xmlns:a16="http://schemas.microsoft.com/office/drawing/2014/main" id="{8F6DE466-24A2-9407-965A-17A728F1BDF9}"/>
              </a:ext>
            </a:extLst>
          </p:cNvPr>
          <p:cNvSpPr>
            <a:spLocks noGrp="1"/>
          </p:cNvSpPr>
          <p:nvPr>
            <p:ph type="body" sz="quarter" idx="13" hasCustomPrompt="1"/>
          </p:nvPr>
        </p:nvSpPr>
        <p:spPr>
          <a:xfrm>
            <a:off x="11529150" y="6351300"/>
            <a:ext cx="327600" cy="327600"/>
          </a:xfrm>
          <a:prstGeom prst="rect">
            <a:avLst/>
          </a:prstGeom>
          <a:blipFill>
            <a:blip r:embed="rId2">
              <a:extLst>
                <a:ext uri="{96DAC541-7B7A-43D3-8B79-37D633B846F1}">
                  <asvg:svgBlip xmlns:asvg="http://schemas.microsoft.com/office/drawing/2016/SVG/main" r:embed="rId3"/>
                </a:ext>
              </a:extLst>
            </a:blip>
            <a:srcRect/>
            <a:stretch>
              <a:fillRect t="-1923" b="-1923"/>
            </a:stretch>
          </a:blipFill>
        </p:spPr>
        <p:txBody>
          <a:bodyPr>
            <a:noAutofit/>
          </a:bodyPr>
          <a:lstStyle>
            <a:lvl1pPr>
              <a:defRPr sz="100" b="1">
                <a:noFill/>
              </a:defRPr>
            </a:lvl1pPr>
          </a:lstStyle>
          <a:p>
            <a:pPr lvl="0"/>
            <a:r>
              <a:rPr lang="en-GB"/>
              <a:t>Subheading</a:t>
            </a:r>
            <a:endParaRPr lang="en-US"/>
          </a:p>
        </p:txBody>
      </p:sp>
    </p:spTree>
    <p:extLst>
      <p:ext uri="{BB962C8B-B14F-4D97-AF65-F5344CB8AC3E}">
        <p14:creationId xmlns:p14="http://schemas.microsoft.com/office/powerpoint/2010/main" val="5108971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4_Custom Layout">
    <p:bg>
      <p:bgPr>
        <a:solidFill>
          <a:schemeClr val="accent3"/>
        </a:solidFill>
        <a:effectLst/>
      </p:bgPr>
    </p:bg>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2CED66F3-A892-54F7-982E-2E98DA8E0F31}"/>
              </a:ext>
            </a:extLst>
          </p:cNvPr>
          <p:cNvSpPr>
            <a:spLocks noGrp="1"/>
          </p:cNvSpPr>
          <p:nvPr>
            <p:ph type="pic" sz="quarter" idx="12"/>
          </p:nvPr>
        </p:nvSpPr>
        <p:spPr>
          <a:xfrm>
            <a:off x="6153150" y="0"/>
            <a:ext cx="6038850" cy="6858000"/>
          </a:xfrm>
          <a:prstGeom prst="rect">
            <a:avLst/>
          </a:prstGeom>
          <a:solidFill>
            <a:schemeClr val="bg2"/>
          </a:solidFill>
        </p:spPr>
        <p:txBody>
          <a:bodyPr>
            <a:noAutofit/>
          </a:bodyPr>
          <a:lstStyle>
            <a:lvl1pPr>
              <a:defRPr>
                <a:solidFill>
                  <a:schemeClr val="tx2"/>
                </a:solidFill>
              </a:defRPr>
            </a:lvl1pPr>
          </a:lstStyle>
          <a:p>
            <a:endParaRPr lang="en-US"/>
          </a:p>
        </p:txBody>
      </p:sp>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tx2"/>
                </a:solidFill>
              </a:defRPr>
            </a:lvl1pPr>
          </a:lstStyle>
          <a:p>
            <a:r>
              <a:rPr lang="en-US"/>
              <a:t>Skills Investment Proposition</a:t>
            </a:r>
          </a:p>
        </p:txBody>
      </p:sp>
      <p:sp>
        <p:nvSpPr>
          <p:cNvPr id="4" name="Text Placeholder 6">
            <a:extLst>
              <a:ext uri="{FF2B5EF4-FFF2-40B4-BE49-F238E27FC236}">
                <a16:creationId xmlns:a16="http://schemas.microsoft.com/office/drawing/2014/main" id="{61D28FDC-C75C-B997-7B49-56C5CACAB78E}"/>
              </a:ext>
            </a:extLst>
          </p:cNvPr>
          <p:cNvSpPr>
            <a:spLocks noGrp="1"/>
          </p:cNvSpPr>
          <p:nvPr>
            <p:ph type="body" sz="quarter" idx="13" hasCustomPrompt="1"/>
          </p:nvPr>
        </p:nvSpPr>
        <p:spPr>
          <a:xfrm>
            <a:off x="11529150" y="6351300"/>
            <a:ext cx="327600" cy="327600"/>
          </a:xfrm>
          <a:prstGeom prst="rect">
            <a:avLst/>
          </a:prstGeom>
          <a:blipFill>
            <a:blip r:embed="rId2">
              <a:extLst>
                <a:ext uri="{96DAC541-7B7A-43D3-8B79-37D633B846F1}">
                  <asvg:svgBlip xmlns:asvg="http://schemas.microsoft.com/office/drawing/2016/SVG/main" r:embed="rId3"/>
                </a:ext>
              </a:extLst>
            </a:blip>
            <a:srcRect/>
            <a:stretch>
              <a:fillRect t="-1923" b="-1923"/>
            </a:stretch>
          </a:blipFill>
        </p:spPr>
        <p:txBody>
          <a:bodyPr>
            <a:noAutofit/>
          </a:bodyPr>
          <a:lstStyle>
            <a:lvl1pPr>
              <a:defRPr sz="100" b="1">
                <a:noFill/>
              </a:defRPr>
            </a:lvl1pPr>
          </a:lstStyle>
          <a:p>
            <a:pPr lvl="0"/>
            <a:r>
              <a:rPr lang="en-GB"/>
              <a:t>Subheading</a:t>
            </a:r>
            <a:endParaRPr lang="en-US"/>
          </a:p>
        </p:txBody>
      </p:sp>
      <p:sp>
        <p:nvSpPr>
          <p:cNvPr id="5" name="Text Placeholder 4">
            <a:extLst>
              <a:ext uri="{FF2B5EF4-FFF2-40B4-BE49-F238E27FC236}">
                <a16:creationId xmlns:a16="http://schemas.microsoft.com/office/drawing/2014/main" id="{AEE6569C-0F26-AF64-AC34-C1FFD00C3D99}"/>
              </a:ext>
            </a:extLst>
          </p:cNvPr>
          <p:cNvSpPr>
            <a:spLocks noGrp="1"/>
          </p:cNvSpPr>
          <p:nvPr>
            <p:ph type="body" sz="quarter" idx="14"/>
          </p:nvPr>
        </p:nvSpPr>
        <p:spPr>
          <a:xfrm>
            <a:off x="342900" y="619125"/>
            <a:ext cx="4727575" cy="3425825"/>
          </a:xfrm>
        </p:spPr>
        <p:txBody>
          <a:bodyPr/>
          <a:lstStyle>
            <a:lvl1pPr>
              <a:lnSpc>
                <a:spcPct val="100000"/>
              </a:lnSpc>
              <a:defRPr sz="4400">
                <a:solidFill>
                  <a:schemeClr val="tx2"/>
                </a:solidFill>
                <a:latin typeface="+mj-lt"/>
              </a:defRPr>
            </a:lvl1pPr>
            <a:lvl2pPr>
              <a:lnSpc>
                <a:spcPct val="100000"/>
              </a:lnSpc>
              <a:defRPr b="1">
                <a:solidFill>
                  <a:schemeClr val="tx2"/>
                </a:solidFill>
                <a:latin typeface="+mj-lt"/>
              </a:defRPr>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3464808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tx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B3B55B5-4463-B811-FB32-00887DABB817}"/>
              </a:ext>
            </a:extLst>
          </p:cNvPr>
          <p:cNvSpPr>
            <a:spLocks noGrp="1"/>
          </p:cNvSpPr>
          <p:nvPr>
            <p:ph type="dt" sz="half" idx="10"/>
          </p:nvPr>
        </p:nvSpPr>
        <p:spPr>
          <a:xfrm>
            <a:off x="5073395" y="6393422"/>
            <a:ext cx="1364475" cy="229801"/>
          </a:xfrm>
          <a:prstGeom prst="rect">
            <a:avLst/>
          </a:prstGeom>
        </p:spPr>
        <p:txBody>
          <a:bodyPr lIns="0" tIns="0" rIns="0" bIns="0" anchor="t" anchorCtr="0">
            <a:noAutofit/>
          </a:bodyPr>
          <a:lstStyle>
            <a:lvl1pPr algn="l">
              <a:defRPr sz="1000">
                <a:solidFill>
                  <a:schemeClr val="accent4"/>
                </a:solidFill>
                <a:latin typeface="Univers" panose="020B0503020202020204" pitchFamily="34" charset="0"/>
              </a:defRPr>
            </a:lvl1pPr>
          </a:lstStyle>
          <a:p>
            <a:endParaRPr lang="en-US"/>
          </a:p>
        </p:txBody>
      </p:sp>
      <p:sp>
        <p:nvSpPr>
          <p:cNvPr id="5" name="Footer Placeholder 4">
            <a:extLst>
              <a:ext uri="{FF2B5EF4-FFF2-40B4-BE49-F238E27FC236}">
                <a16:creationId xmlns:a16="http://schemas.microsoft.com/office/drawing/2014/main" id="{A6BD5814-7CAE-823A-76FF-559A41964EA0}"/>
              </a:ext>
            </a:extLst>
          </p:cNvPr>
          <p:cNvSpPr>
            <a:spLocks noGrp="1"/>
          </p:cNvSpPr>
          <p:nvPr>
            <p:ph type="ftr" sz="quarter" idx="11"/>
          </p:nvPr>
        </p:nvSpPr>
        <p:spPr>
          <a:xfrm>
            <a:off x="360749" y="6393421"/>
            <a:ext cx="4114800" cy="229802"/>
          </a:xfrm>
        </p:spPr>
        <p:txBody>
          <a:bodyPr lIns="0" tIns="0" rIns="0" bIns="0" anchor="t" anchorCtr="0">
            <a:noAutofit/>
          </a:bodyPr>
          <a:lstStyle>
            <a:lvl1pPr algn="l">
              <a:defRPr sz="1000">
                <a:solidFill>
                  <a:schemeClr val="accent4"/>
                </a:solidFill>
              </a:defRPr>
            </a:lvl1pPr>
          </a:lstStyle>
          <a:p>
            <a:r>
              <a:rPr lang="en-US" sz="1000"/>
              <a:t>Skills Investment Proposition</a:t>
            </a:r>
          </a:p>
        </p:txBody>
      </p:sp>
      <p:sp>
        <p:nvSpPr>
          <p:cNvPr id="39" name="Freeform 38">
            <a:extLst>
              <a:ext uri="{FF2B5EF4-FFF2-40B4-BE49-F238E27FC236}">
                <a16:creationId xmlns:a16="http://schemas.microsoft.com/office/drawing/2014/main" id="{E4818D77-3D81-7CAE-7E4D-A83189BBB2DA}"/>
              </a:ext>
            </a:extLst>
          </p:cNvPr>
          <p:cNvSpPr/>
          <p:nvPr userDrawn="1"/>
        </p:nvSpPr>
        <p:spPr>
          <a:xfrm>
            <a:off x="7442406" y="1280762"/>
            <a:ext cx="4749595" cy="5578367"/>
          </a:xfrm>
          <a:custGeom>
            <a:avLst/>
            <a:gdLst>
              <a:gd name="connsiteX0" fmla="*/ 2640995 w 4749595"/>
              <a:gd name="connsiteY0" fmla="*/ 0 h 5578367"/>
              <a:gd name="connsiteX1" fmla="*/ 4749595 w 4749595"/>
              <a:gd name="connsiteY1" fmla="*/ 0 h 5578367"/>
              <a:gd name="connsiteX2" fmla="*/ 4749595 w 4749595"/>
              <a:gd name="connsiteY2" fmla="*/ 139379 h 5578367"/>
              <a:gd name="connsiteX3" fmla="*/ 1726608 w 4749595"/>
              <a:gd name="connsiteY3" fmla="*/ 139379 h 5578367"/>
              <a:gd name="connsiteX4" fmla="*/ 123677 w 4749595"/>
              <a:gd name="connsiteY4" fmla="*/ 1947849 h 5578367"/>
              <a:gd name="connsiteX5" fmla="*/ 123677 w 4749595"/>
              <a:gd name="connsiteY5" fmla="*/ 5578367 h 5578367"/>
              <a:gd name="connsiteX6" fmla="*/ 0 w 4749595"/>
              <a:gd name="connsiteY6" fmla="*/ 5578367 h 5578367"/>
              <a:gd name="connsiteX7" fmla="*/ 0 w 4749595"/>
              <a:gd name="connsiteY7" fmla="*/ 2979356 h 5578367"/>
              <a:gd name="connsiteX8" fmla="*/ 2640995 w 4749595"/>
              <a:gd name="connsiteY8" fmla="*/ 0 h 557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9595" h="5578367">
                <a:moveTo>
                  <a:pt x="2640995" y="0"/>
                </a:moveTo>
                <a:lnTo>
                  <a:pt x="4749595" y="0"/>
                </a:lnTo>
                <a:lnTo>
                  <a:pt x="4749595" y="139379"/>
                </a:lnTo>
                <a:lnTo>
                  <a:pt x="1726608" y="139379"/>
                </a:lnTo>
                <a:cubicBezTo>
                  <a:pt x="841539" y="139379"/>
                  <a:pt x="123677" y="948880"/>
                  <a:pt x="123677" y="1947849"/>
                </a:cubicBezTo>
                <a:lnTo>
                  <a:pt x="123677" y="5578367"/>
                </a:lnTo>
                <a:lnTo>
                  <a:pt x="0" y="5578367"/>
                </a:lnTo>
                <a:lnTo>
                  <a:pt x="0" y="2979356"/>
                </a:lnTo>
                <a:cubicBezTo>
                  <a:pt x="0" y="722517"/>
                  <a:pt x="640532" y="0"/>
                  <a:pt x="2640995" y="0"/>
                </a:cubicBezTo>
                <a:close/>
              </a:path>
            </a:pathLst>
          </a:custGeom>
          <a:solidFill>
            <a:srgbClr val="F2F2E9"/>
          </a:solidFill>
          <a:ln w="9985" cap="flat">
            <a:noFill/>
            <a:prstDash val="solid"/>
            <a:miter/>
          </a:ln>
        </p:spPr>
        <p:txBody>
          <a:bodyPr rtlCol="0" anchor="ctr">
            <a:noAutofit/>
          </a:bodyPr>
          <a:lstStyle/>
          <a:p>
            <a:endParaRPr lang="en-US">
              <a:latin typeface="Univers" panose="020B0503020202020204" pitchFamily="34" charset="0"/>
            </a:endParaRPr>
          </a:p>
        </p:txBody>
      </p:sp>
      <p:sp>
        <p:nvSpPr>
          <p:cNvPr id="35" name="Freeform 34">
            <a:extLst>
              <a:ext uri="{FF2B5EF4-FFF2-40B4-BE49-F238E27FC236}">
                <a16:creationId xmlns:a16="http://schemas.microsoft.com/office/drawing/2014/main" id="{D2B04B38-B923-33CC-02AB-12DD803B2A6C}"/>
              </a:ext>
            </a:extLst>
          </p:cNvPr>
          <p:cNvSpPr/>
          <p:nvPr/>
        </p:nvSpPr>
        <p:spPr>
          <a:xfrm>
            <a:off x="7044618" y="818684"/>
            <a:ext cx="5147383" cy="6040444"/>
          </a:xfrm>
          <a:custGeom>
            <a:avLst/>
            <a:gdLst>
              <a:gd name="connsiteX0" fmla="*/ 2854805 w 5147383"/>
              <a:gd name="connsiteY0" fmla="*/ 0 h 6040444"/>
              <a:gd name="connsiteX1" fmla="*/ 5147383 w 5147383"/>
              <a:gd name="connsiteY1" fmla="*/ 0 h 6040444"/>
              <a:gd name="connsiteX2" fmla="*/ 5147383 w 5147383"/>
              <a:gd name="connsiteY2" fmla="*/ 150909 h 6040444"/>
              <a:gd name="connsiteX3" fmla="*/ 1866416 w 5147383"/>
              <a:gd name="connsiteY3" fmla="*/ 150909 h 6040444"/>
              <a:gd name="connsiteX4" fmla="*/ 133535 w 5147383"/>
              <a:gd name="connsiteY4" fmla="*/ 2110159 h 6040444"/>
              <a:gd name="connsiteX5" fmla="*/ 133535 w 5147383"/>
              <a:gd name="connsiteY5" fmla="*/ 6040444 h 6040444"/>
              <a:gd name="connsiteX6" fmla="*/ 0 w 5147383"/>
              <a:gd name="connsiteY6" fmla="*/ 6040444 h 6040444"/>
              <a:gd name="connsiteX7" fmla="*/ 0 w 5147383"/>
              <a:gd name="connsiteY7" fmla="*/ 3227625 h 6040444"/>
              <a:gd name="connsiteX8" fmla="*/ 2854805 w 5147383"/>
              <a:gd name="connsiteY8" fmla="*/ 0 h 604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7383" h="6040444">
                <a:moveTo>
                  <a:pt x="2854805" y="0"/>
                </a:moveTo>
                <a:lnTo>
                  <a:pt x="5147383" y="0"/>
                </a:lnTo>
                <a:lnTo>
                  <a:pt x="5147383" y="150909"/>
                </a:lnTo>
                <a:lnTo>
                  <a:pt x="1866416" y="150909"/>
                </a:lnTo>
                <a:cubicBezTo>
                  <a:pt x="909651" y="150909"/>
                  <a:pt x="133535" y="1027921"/>
                  <a:pt x="133535" y="2110159"/>
                </a:cubicBezTo>
                <a:lnTo>
                  <a:pt x="133535" y="6040444"/>
                </a:lnTo>
                <a:lnTo>
                  <a:pt x="0" y="6040444"/>
                </a:lnTo>
                <a:lnTo>
                  <a:pt x="0" y="3227625"/>
                </a:lnTo>
                <a:cubicBezTo>
                  <a:pt x="0" y="782726"/>
                  <a:pt x="692384" y="0"/>
                  <a:pt x="2854805" y="0"/>
                </a:cubicBezTo>
                <a:close/>
              </a:path>
            </a:pathLst>
          </a:custGeom>
          <a:solidFill>
            <a:srgbClr val="F2F2E9"/>
          </a:solidFill>
          <a:ln w="9985" cap="flat">
            <a:noFill/>
            <a:prstDash val="solid"/>
            <a:miter/>
          </a:ln>
        </p:spPr>
        <p:txBody>
          <a:bodyPr rtlCol="0" anchor="ctr">
            <a:noAutofit/>
          </a:bodyPr>
          <a:lstStyle/>
          <a:p>
            <a:endParaRPr lang="en-US">
              <a:latin typeface="Univers" panose="020B0503020202020204" pitchFamily="34" charset="0"/>
            </a:endParaRPr>
          </a:p>
        </p:txBody>
      </p:sp>
      <p:sp>
        <p:nvSpPr>
          <p:cNvPr id="32" name="Freeform 31">
            <a:extLst>
              <a:ext uri="{FF2B5EF4-FFF2-40B4-BE49-F238E27FC236}">
                <a16:creationId xmlns:a16="http://schemas.microsoft.com/office/drawing/2014/main" id="{690DA366-0C3E-630F-5DD2-CBA81A78DCC8}"/>
              </a:ext>
            </a:extLst>
          </p:cNvPr>
          <p:cNvSpPr/>
          <p:nvPr userDrawn="1"/>
        </p:nvSpPr>
        <p:spPr>
          <a:xfrm>
            <a:off x="6608292" y="356606"/>
            <a:ext cx="5583708" cy="6502394"/>
          </a:xfrm>
          <a:custGeom>
            <a:avLst/>
            <a:gdLst>
              <a:gd name="connsiteX0" fmla="*/ 3103054 w 5583708"/>
              <a:gd name="connsiteY0" fmla="*/ 0 h 6502394"/>
              <a:gd name="connsiteX1" fmla="*/ 5583708 w 5583708"/>
              <a:gd name="connsiteY1" fmla="*/ 0 h 6502394"/>
              <a:gd name="connsiteX2" fmla="*/ 5583708 w 5583708"/>
              <a:gd name="connsiteY2" fmla="*/ 164104 h 6502394"/>
              <a:gd name="connsiteX3" fmla="*/ 2028630 w 5583708"/>
              <a:gd name="connsiteY3" fmla="*/ 164104 h 6502394"/>
              <a:gd name="connsiteX4" fmla="*/ 145058 w 5583708"/>
              <a:gd name="connsiteY4" fmla="*/ 2295015 h 6502394"/>
              <a:gd name="connsiteX5" fmla="*/ 145058 w 5583708"/>
              <a:gd name="connsiteY5" fmla="*/ 6502394 h 6502394"/>
              <a:gd name="connsiteX6" fmla="*/ 0 w 5583708"/>
              <a:gd name="connsiteY6" fmla="*/ 6502394 h 6502394"/>
              <a:gd name="connsiteX7" fmla="*/ 0 w 5583708"/>
              <a:gd name="connsiteY7" fmla="*/ 3510355 h 6502394"/>
              <a:gd name="connsiteX8" fmla="*/ 3103054 w 5583708"/>
              <a:gd name="connsiteY8" fmla="*/ 0 h 650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3708" h="6502394">
                <a:moveTo>
                  <a:pt x="3103054" y="0"/>
                </a:moveTo>
                <a:lnTo>
                  <a:pt x="5583708" y="0"/>
                </a:lnTo>
                <a:lnTo>
                  <a:pt x="5583708" y="164104"/>
                </a:lnTo>
                <a:lnTo>
                  <a:pt x="2028630" y="164104"/>
                </a:lnTo>
                <a:cubicBezTo>
                  <a:pt x="988773" y="164104"/>
                  <a:pt x="145058" y="1117979"/>
                  <a:pt x="145058" y="2295015"/>
                </a:cubicBezTo>
                <a:lnTo>
                  <a:pt x="145058" y="6502394"/>
                </a:lnTo>
                <a:cubicBezTo>
                  <a:pt x="145058" y="6502394"/>
                  <a:pt x="0" y="6502394"/>
                  <a:pt x="0" y="6502394"/>
                </a:cubicBezTo>
                <a:lnTo>
                  <a:pt x="0" y="3510355"/>
                </a:lnTo>
                <a:cubicBezTo>
                  <a:pt x="0" y="851391"/>
                  <a:pt x="752558" y="0"/>
                  <a:pt x="3103054" y="0"/>
                </a:cubicBezTo>
                <a:close/>
              </a:path>
            </a:pathLst>
          </a:custGeom>
          <a:solidFill>
            <a:srgbClr val="F2F2E9"/>
          </a:solidFill>
          <a:ln w="9985" cap="flat">
            <a:noFill/>
            <a:prstDash val="solid"/>
            <a:miter/>
          </a:ln>
        </p:spPr>
        <p:txBody>
          <a:bodyPr rtlCol="0" anchor="ctr">
            <a:noAutofit/>
          </a:bodyPr>
          <a:lstStyle/>
          <a:p>
            <a:endParaRPr lang="en-US">
              <a:latin typeface="Univers" panose="020B0503020202020204" pitchFamily="34" charset="0"/>
            </a:endParaRPr>
          </a:p>
        </p:txBody>
      </p:sp>
      <p:sp>
        <p:nvSpPr>
          <p:cNvPr id="14" name="Picture Placeholder 13">
            <a:extLst>
              <a:ext uri="{FF2B5EF4-FFF2-40B4-BE49-F238E27FC236}">
                <a16:creationId xmlns:a16="http://schemas.microsoft.com/office/drawing/2014/main" id="{8E99A242-9B55-BEE0-73AF-E0738D246913}"/>
              </a:ext>
            </a:extLst>
          </p:cNvPr>
          <p:cNvSpPr>
            <a:spLocks noGrp="1"/>
          </p:cNvSpPr>
          <p:nvPr>
            <p:ph type="pic" sz="quarter" idx="12"/>
          </p:nvPr>
        </p:nvSpPr>
        <p:spPr>
          <a:xfrm flipH="1">
            <a:off x="7855197" y="1703551"/>
            <a:ext cx="4336802" cy="5155449"/>
          </a:xfrm>
          <a:prstGeom prst="round1Rect">
            <a:avLst>
              <a:gd name="adj" fmla="val 38665"/>
            </a:avLst>
          </a:prstGeom>
          <a:solidFill>
            <a:schemeClr val="accent4"/>
          </a:solidFill>
        </p:spPr>
        <p:txBody>
          <a:bodyPr>
            <a:noAutofit/>
          </a:bodyPr>
          <a:lstStyle/>
          <a:p>
            <a:endParaRPr lang="en-US"/>
          </a:p>
        </p:txBody>
      </p:sp>
      <p:sp>
        <p:nvSpPr>
          <p:cNvPr id="3" name="Title 1">
            <a:extLst>
              <a:ext uri="{FF2B5EF4-FFF2-40B4-BE49-F238E27FC236}">
                <a16:creationId xmlns:a16="http://schemas.microsoft.com/office/drawing/2014/main" id="{DF1D8BBD-22FE-CAE5-B18E-9253C5F69DD2}"/>
              </a:ext>
            </a:extLst>
          </p:cNvPr>
          <p:cNvSpPr>
            <a:spLocks noGrp="1"/>
          </p:cNvSpPr>
          <p:nvPr>
            <p:ph type="ctrTitle" hasCustomPrompt="1"/>
          </p:nvPr>
        </p:nvSpPr>
        <p:spPr>
          <a:xfrm>
            <a:off x="360749" y="3361000"/>
            <a:ext cx="5678101" cy="2387600"/>
          </a:xfrm>
        </p:spPr>
        <p:txBody>
          <a:bodyPr lIns="0" tIns="0" rIns="0" bIns="0" anchor="t" anchorCtr="0">
            <a:noAutofit/>
          </a:bodyPr>
          <a:lstStyle>
            <a:lvl1pPr algn="l">
              <a:defRPr sz="5400" b="1">
                <a:solidFill>
                  <a:schemeClr val="accent4"/>
                </a:solidFill>
              </a:defRPr>
            </a:lvl1pPr>
          </a:lstStyle>
          <a:p>
            <a:r>
              <a:rPr lang="en-GB"/>
              <a:t>Title goes here</a:t>
            </a:r>
            <a:endParaRPr lang="en-US"/>
          </a:p>
        </p:txBody>
      </p:sp>
      <p:pic>
        <p:nvPicPr>
          <p:cNvPr id="2" name="Graphic 1">
            <a:extLst>
              <a:ext uri="{FF2B5EF4-FFF2-40B4-BE49-F238E27FC236}">
                <a16:creationId xmlns:a16="http://schemas.microsoft.com/office/drawing/2014/main" id="{050D0C08-099E-E52C-EE19-B27BF5E714C8}"/>
              </a:ext>
            </a:extLst>
          </p:cNvPr>
          <p:cNvPicPr>
            <a:picLocks noChangeAspect="1"/>
          </p:cNvPicPr>
          <p:nvPr userDrawn="1"/>
        </p:nvPicPr>
        <p:blipFill>
          <a:blip r:embed="rId2">
            <a:extLst>
              <a:ext uri="{96DAC541-7B7A-43D3-8B79-37D633B846F1}">
                <asvg:svgBlip xmlns:asvg="http://schemas.microsoft.com/office/drawing/2016/SVG/main" r:embed="rId3"/>
              </a:ext>
            </a:extLst>
          </a:blip>
          <a:srcRect l="16" r="16"/>
          <a:stretch/>
        </p:blipFill>
        <p:spPr>
          <a:xfrm>
            <a:off x="360749" y="356606"/>
            <a:ext cx="1514230" cy="455836"/>
          </a:xfrm>
          <a:prstGeom prst="rect">
            <a:avLst/>
          </a:prstGeom>
        </p:spPr>
      </p:pic>
    </p:spTree>
    <p:extLst>
      <p:ext uri="{BB962C8B-B14F-4D97-AF65-F5344CB8AC3E}">
        <p14:creationId xmlns:p14="http://schemas.microsoft.com/office/powerpoint/2010/main" val="19795196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B8DB2-495E-FDF9-0085-81D7233D6F41}"/>
              </a:ext>
            </a:extLst>
          </p:cNvPr>
          <p:cNvSpPr>
            <a:spLocks noGrp="1"/>
          </p:cNvSpPr>
          <p:nvPr>
            <p:ph type="ctrTitle" hasCustomPrompt="1"/>
          </p:nvPr>
        </p:nvSpPr>
        <p:spPr>
          <a:xfrm>
            <a:off x="360749" y="4565186"/>
            <a:ext cx="5678101" cy="1347738"/>
          </a:xfrm>
        </p:spPr>
        <p:txBody>
          <a:bodyPr lIns="0" tIns="0" rIns="0" bIns="0" anchor="ctr" anchorCtr="0">
            <a:noAutofit/>
          </a:bodyPr>
          <a:lstStyle>
            <a:lvl1pPr algn="l">
              <a:defRPr sz="5400" b="1">
                <a:solidFill>
                  <a:schemeClr val="tx2"/>
                </a:solidFill>
              </a:defRPr>
            </a:lvl1pPr>
          </a:lstStyle>
          <a:p>
            <a:r>
              <a:rPr lang="en-GB"/>
              <a:t>Thank you</a:t>
            </a:r>
            <a:endParaRPr lang="en-US"/>
          </a:p>
        </p:txBody>
      </p:sp>
      <p:sp>
        <p:nvSpPr>
          <p:cNvPr id="5" name="Footer Placeholder 4">
            <a:extLst>
              <a:ext uri="{FF2B5EF4-FFF2-40B4-BE49-F238E27FC236}">
                <a16:creationId xmlns:a16="http://schemas.microsoft.com/office/drawing/2014/main" id="{A6BD5814-7CAE-823A-76FF-559A41964EA0}"/>
              </a:ext>
            </a:extLst>
          </p:cNvPr>
          <p:cNvSpPr>
            <a:spLocks noGrp="1"/>
          </p:cNvSpPr>
          <p:nvPr>
            <p:ph type="ftr" sz="quarter" idx="11"/>
          </p:nvPr>
        </p:nvSpPr>
        <p:spPr>
          <a:xfrm>
            <a:off x="360749" y="6393421"/>
            <a:ext cx="4114800" cy="229802"/>
          </a:xfrm>
        </p:spPr>
        <p:txBody>
          <a:bodyPr lIns="0" tIns="0" rIns="0" bIns="0" anchor="t" anchorCtr="0">
            <a:noAutofit/>
          </a:bodyPr>
          <a:lstStyle>
            <a:lvl1pPr algn="l">
              <a:defRPr sz="1000">
                <a:solidFill>
                  <a:schemeClr val="tx2"/>
                </a:solidFill>
              </a:defRPr>
            </a:lvl1pPr>
          </a:lstStyle>
          <a:p>
            <a:r>
              <a:rPr lang="en-US">
                <a:solidFill>
                  <a:schemeClr val="tx2"/>
                </a:solidFill>
              </a:rPr>
              <a:t>Skills Investment Proposition</a:t>
            </a:r>
          </a:p>
        </p:txBody>
      </p:sp>
      <p:pic>
        <p:nvPicPr>
          <p:cNvPr id="9" name="Graphic 8">
            <a:extLst>
              <a:ext uri="{FF2B5EF4-FFF2-40B4-BE49-F238E27FC236}">
                <a16:creationId xmlns:a16="http://schemas.microsoft.com/office/drawing/2014/main" id="{A5462F2B-F0FF-FD39-B2AE-EF8C682A0201}"/>
              </a:ext>
            </a:extLst>
          </p:cNvPr>
          <p:cNvPicPr>
            <a:picLocks noChangeAspect="1"/>
          </p:cNvPicPr>
          <p:nvPr userDrawn="1"/>
        </p:nvPicPr>
        <p:blipFill>
          <a:blip r:embed="rId2">
            <a:extLst>
              <a:ext uri="{96DAC541-7B7A-43D3-8B79-37D633B846F1}">
                <asvg:svgBlip xmlns:asvg="http://schemas.microsoft.com/office/drawing/2016/SVG/main" r:embed="rId3"/>
              </a:ext>
            </a:extLst>
          </a:blip>
          <a:srcRect t="26185" r="45754" b="16107"/>
          <a:stretch>
            <a:fillRect/>
          </a:stretch>
        </p:blipFill>
        <p:spPr>
          <a:xfrm>
            <a:off x="6102858" y="0"/>
            <a:ext cx="6089142" cy="6858000"/>
          </a:xfrm>
          <a:prstGeom prst="rect">
            <a:avLst/>
          </a:prstGeom>
        </p:spPr>
      </p:pic>
      <p:sp>
        <p:nvSpPr>
          <p:cNvPr id="11" name="TextBox 10">
            <a:extLst>
              <a:ext uri="{FF2B5EF4-FFF2-40B4-BE49-F238E27FC236}">
                <a16:creationId xmlns:a16="http://schemas.microsoft.com/office/drawing/2014/main" id="{2C3A8F01-158C-71E2-AB14-09116305C040}"/>
              </a:ext>
            </a:extLst>
          </p:cNvPr>
          <p:cNvSpPr txBox="1"/>
          <p:nvPr userDrawn="1"/>
        </p:nvSpPr>
        <p:spPr>
          <a:xfrm>
            <a:off x="5082539" y="6393421"/>
            <a:ext cx="1364475" cy="246221"/>
          </a:xfrm>
          <a:prstGeom prst="rect">
            <a:avLst/>
          </a:prstGeom>
        </p:spPr>
        <p:txBody>
          <a:bodyPr vert="horz" lIns="0" tIns="0" rIns="0" bIns="0" rtlCol="0" anchor="t" anchorCtr="0">
            <a:noAutofit/>
          </a:bodyPr>
          <a:lstStyle>
            <a:defPPr>
              <a:defRPr lang="en-US"/>
            </a:defPPr>
            <a:lvl1pPr>
              <a:defRPr sz="1000">
                <a:solidFill>
                  <a:schemeClr val="accent4"/>
                </a:solidFill>
              </a:defRPr>
            </a:lvl1pPr>
          </a:lstStyle>
          <a:p>
            <a:pPr lvl="0"/>
            <a:r>
              <a:rPr lang="en-US">
                <a:solidFill>
                  <a:schemeClr val="tx2"/>
                </a:solidFill>
                <a:latin typeface="Univers" panose="020B0503020202020204" pitchFamily="34" charset="0"/>
              </a:rPr>
              <a:t>thamesfreeport.com</a:t>
            </a:r>
          </a:p>
        </p:txBody>
      </p:sp>
      <p:pic>
        <p:nvPicPr>
          <p:cNvPr id="3" name="Graphic 2">
            <a:extLst>
              <a:ext uri="{FF2B5EF4-FFF2-40B4-BE49-F238E27FC236}">
                <a16:creationId xmlns:a16="http://schemas.microsoft.com/office/drawing/2014/main" id="{0E66BC3F-2CEB-A0E6-446E-3B4F03C3882E}"/>
              </a:ext>
            </a:extLst>
          </p:cNvPr>
          <p:cNvPicPr>
            <a:picLocks noChangeAspect="1"/>
          </p:cNvPicPr>
          <p:nvPr userDrawn="1"/>
        </p:nvPicPr>
        <p:blipFill>
          <a:blip r:embed="rId4">
            <a:extLst>
              <a:ext uri="{96DAC541-7B7A-43D3-8B79-37D633B846F1}">
                <asvg:svgBlip xmlns:asvg="http://schemas.microsoft.com/office/drawing/2016/SVG/main" r:embed="rId5"/>
              </a:ext>
            </a:extLst>
          </a:blip>
          <a:srcRect l="16" r="16"/>
          <a:stretch/>
        </p:blipFill>
        <p:spPr>
          <a:xfrm>
            <a:off x="360749" y="356606"/>
            <a:ext cx="1514230" cy="455836"/>
          </a:xfrm>
          <a:prstGeom prst="rect">
            <a:avLst/>
          </a:prstGeom>
        </p:spPr>
      </p:pic>
    </p:spTree>
    <p:extLst>
      <p:ext uri="{BB962C8B-B14F-4D97-AF65-F5344CB8AC3E}">
        <p14:creationId xmlns:p14="http://schemas.microsoft.com/office/powerpoint/2010/main" val="38740396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B8DB2-495E-FDF9-0085-81D7233D6F41}"/>
              </a:ext>
            </a:extLst>
          </p:cNvPr>
          <p:cNvSpPr>
            <a:spLocks noGrp="1"/>
          </p:cNvSpPr>
          <p:nvPr>
            <p:ph type="ctrTitle" hasCustomPrompt="1"/>
          </p:nvPr>
        </p:nvSpPr>
        <p:spPr>
          <a:xfrm>
            <a:off x="360749" y="4565186"/>
            <a:ext cx="5678101" cy="1347738"/>
          </a:xfrm>
        </p:spPr>
        <p:txBody>
          <a:bodyPr lIns="0" tIns="0" rIns="0" bIns="0" anchor="ctr" anchorCtr="0">
            <a:noAutofit/>
          </a:bodyPr>
          <a:lstStyle>
            <a:lvl1pPr algn="l">
              <a:defRPr sz="5400" b="1">
                <a:solidFill>
                  <a:schemeClr val="accent4"/>
                </a:solidFill>
              </a:defRPr>
            </a:lvl1pPr>
          </a:lstStyle>
          <a:p>
            <a:r>
              <a:rPr lang="en-GB"/>
              <a:t>Thank you</a:t>
            </a:r>
            <a:endParaRPr lang="en-US"/>
          </a:p>
        </p:txBody>
      </p:sp>
      <p:sp>
        <p:nvSpPr>
          <p:cNvPr id="5" name="Footer Placeholder 4">
            <a:extLst>
              <a:ext uri="{FF2B5EF4-FFF2-40B4-BE49-F238E27FC236}">
                <a16:creationId xmlns:a16="http://schemas.microsoft.com/office/drawing/2014/main" id="{A6BD5814-7CAE-823A-76FF-559A41964EA0}"/>
              </a:ext>
            </a:extLst>
          </p:cNvPr>
          <p:cNvSpPr>
            <a:spLocks noGrp="1"/>
          </p:cNvSpPr>
          <p:nvPr>
            <p:ph type="ftr" sz="quarter" idx="11"/>
          </p:nvPr>
        </p:nvSpPr>
        <p:spPr>
          <a:xfrm>
            <a:off x="360749" y="6393421"/>
            <a:ext cx="4114800" cy="229802"/>
          </a:xfrm>
        </p:spPr>
        <p:txBody>
          <a:bodyPr lIns="0" tIns="0" rIns="0" bIns="0" anchor="t" anchorCtr="0">
            <a:noAutofit/>
          </a:bodyPr>
          <a:lstStyle>
            <a:lvl1pPr algn="l">
              <a:defRPr sz="1000">
                <a:solidFill>
                  <a:schemeClr val="accent4"/>
                </a:solidFill>
              </a:defRPr>
            </a:lvl1pPr>
          </a:lstStyle>
          <a:p>
            <a:r>
              <a:rPr lang="en-US" sz="1000"/>
              <a:t>Skills Investment Proposition</a:t>
            </a:r>
          </a:p>
        </p:txBody>
      </p:sp>
      <p:pic>
        <p:nvPicPr>
          <p:cNvPr id="9" name="Graphic 8">
            <a:extLst>
              <a:ext uri="{FF2B5EF4-FFF2-40B4-BE49-F238E27FC236}">
                <a16:creationId xmlns:a16="http://schemas.microsoft.com/office/drawing/2014/main" id="{A5462F2B-F0FF-FD39-B2AE-EF8C682A0201}"/>
              </a:ext>
            </a:extLst>
          </p:cNvPr>
          <p:cNvPicPr>
            <a:picLocks noChangeAspect="1"/>
          </p:cNvPicPr>
          <p:nvPr userDrawn="1"/>
        </p:nvPicPr>
        <p:blipFill>
          <a:blip r:embed="rId2">
            <a:extLst>
              <a:ext uri="{96DAC541-7B7A-43D3-8B79-37D633B846F1}">
                <asvg:svgBlip xmlns:asvg="http://schemas.microsoft.com/office/drawing/2016/SVG/main" r:embed="rId3"/>
              </a:ext>
            </a:extLst>
          </a:blip>
          <a:srcRect t="26185" r="45754" b="16107"/>
          <a:stretch>
            <a:fillRect/>
          </a:stretch>
        </p:blipFill>
        <p:spPr>
          <a:xfrm>
            <a:off x="6102858" y="0"/>
            <a:ext cx="6089142" cy="6858000"/>
          </a:xfrm>
          <a:prstGeom prst="rect">
            <a:avLst/>
          </a:prstGeom>
        </p:spPr>
      </p:pic>
      <p:sp>
        <p:nvSpPr>
          <p:cNvPr id="11" name="TextBox 10">
            <a:extLst>
              <a:ext uri="{FF2B5EF4-FFF2-40B4-BE49-F238E27FC236}">
                <a16:creationId xmlns:a16="http://schemas.microsoft.com/office/drawing/2014/main" id="{2C3A8F01-158C-71E2-AB14-09116305C040}"/>
              </a:ext>
            </a:extLst>
          </p:cNvPr>
          <p:cNvSpPr txBox="1"/>
          <p:nvPr userDrawn="1"/>
        </p:nvSpPr>
        <p:spPr>
          <a:xfrm>
            <a:off x="5082539" y="6393421"/>
            <a:ext cx="1364475" cy="246221"/>
          </a:xfrm>
          <a:prstGeom prst="rect">
            <a:avLst/>
          </a:prstGeom>
        </p:spPr>
        <p:txBody>
          <a:bodyPr vert="horz" lIns="0" tIns="0" rIns="0" bIns="0" rtlCol="0" anchor="t" anchorCtr="0">
            <a:noAutofit/>
          </a:bodyPr>
          <a:lstStyle>
            <a:defPPr>
              <a:defRPr lang="en-US"/>
            </a:defPPr>
            <a:lvl1pPr>
              <a:defRPr sz="1000">
                <a:solidFill>
                  <a:schemeClr val="accent4"/>
                </a:solidFill>
              </a:defRPr>
            </a:lvl1pPr>
          </a:lstStyle>
          <a:p>
            <a:pPr lvl="0"/>
            <a:r>
              <a:rPr lang="en-US">
                <a:latin typeface="Univers" panose="020B0503020202020204" pitchFamily="34" charset="0"/>
              </a:rPr>
              <a:t>thamesfreeport.com</a:t>
            </a:r>
          </a:p>
        </p:txBody>
      </p:sp>
      <p:pic>
        <p:nvPicPr>
          <p:cNvPr id="3" name="Graphic 2">
            <a:extLst>
              <a:ext uri="{FF2B5EF4-FFF2-40B4-BE49-F238E27FC236}">
                <a16:creationId xmlns:a16="http://schemas.microsoft.com/office/drawing/2014/main" id="{63BF1860-084D-2EDF-7A0C-280EFCF872D2}"/>
              </a:ext>
            </a:extLst>
          </p:cNvPr>
          <p:cNvPicPr>
            <a:picLocks noChangeAspect="1"/>
          </p:cNvPicPr>
          <p:nvPr userDrawn="1"/>
        </p:nvPicPr>
        <p:blipFill>
          <a:blip r:embed="rId4">
            <a:extLst>
              <a:ext uri="{96DAC541-7B7A-43D3-8B79-37D633B846F1}">
                <asvg:svgBlip xmlns:asvg="http://schemas.microsoft.com/office/drawing/2016/SVG/main" r:embed="rId5"/>
              </a:ext>
            </a:extLst>
          </a:blip>
          <a:srcRect l="16" r="16"/>
          <a:stretch/>
        </p:blipFill>
        <p:spPr>
          <a:xfrm>
            <a:off x="360749" y="356606"/>
            <a:ext cx="1514230" cy="455836"/>
          </a:xfrm>
          <a:prstGeom prst="rect">
            <a:avLst/>
          </a:prstGeom>
        </p:spPr>
      </p:pic>
    </p:spTree>
    <p:extLst>
      <p:ext uri="{BB962C8B-B14F-4D97-AF65-F5344CB8AC3E}">
        <p14:creationId xmlns:p14="http://schemas.microsoft.com/office/powerpoint/2010/main" val="41197660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B8DB2-495E-FDF9-0085-81D7233D6F41}"/>
              </a:ext>
            </a:extLst>
          </p:cNvPr>
          <p:cNvSpPr>
            <a:spLocks noGrp="1"/>
          </p:cNvSpPr>
          <p:nvPr>
            <p:ph type="ctrTitle" hasCustomPrompt="1"/>
          </p:nvPr>
        </p:nvSpPr>
        <p:spPr>
          <a:xfrm>
            <a:off x="360749" y="4565186"/>
            <a:ext cx="5678101" cy="1347738"/>
          </a:xfrm>
        </p:spPr>
        <p:txBody>
          <a:bodyPr lIns="0" tIns="0" rIns="0" bIns="0" anchor="ctr" anchorCtr="0">
            <a:noAutofit/>
          </a:bodyPr>
          <a:lstStyle>
            <a:lvl1pPr algn="l">
              <a:defRPr sz="5400" b="1">
                <a:solidFill>
                  <a:schemeClr val="accent4"/>
                </a:solidFill>
              </a:defRPr>
            </a:lvl1pPr>
          </a:lstStyle>
          <a:p>
            <a:r>
              <a:rPr lang="en-GB"/>
              <a:t>Thank you</a:t>
            </a:r>
            <a:endParaRPr lang="en-US"/>
          </a:p>
        </p:txBody>
      </p:sp>
      <p:sp>
        <p:nvSpPr>
          <p:cNvPr id="5" name="Footer Placeholder 4">
            <a:extLst>
              <a:ext uri="{FF2B5EF4-FFF2-40B4-BE49-F238E27FC236}">
                <a16:creationId xmlns:a16="http://schemas.microsoft.com/office/drawing/2014/main" id="{A6BD5814-7CAE-823A-76FF-559A41964EA0}"/>
              </a:ext>
            </a:extLst>
          </p:cNvPr>
          <p:cNvSpPr>
            <a:spLocks noGrp="1"/>
          </p:cNvSpPr>
          <p:nvPr>
            <p:ph type="ftr" sz="quarter" idx="11"/>
          </p:nvPr>
        </p:nvSpPr>
        <p:spPr>
          <a:xfrm>
            <a:off x="360749" y="6393421"/>
            <a:ext cx="4114800" cy="229802"/>
          </a:xfrm>
        </p:spPr>
        <p:txBody>
          <a:bodyPr lIns="0" tIns="0" rIns="0" bIns="0" anchor="t" anchorCtr="0">
            <a:noAutofit/>
          </a:bodyPr>
          <a:lstStyle>
            <a:lvl1pPr algn="l">
              <a:defRPr sz="1000">
                <a:solidFill>
                  <a:schemeClr val="accent4"/>
                </a:solidFill>
              </a:defRPr>
            </a:lvl1pPr>
          </a:lstStyle>
          <a:p>
            <a:r>
              <a:rPr lang="en-US">
                <a:solidFill>
                  <a:schemeClr val="accent4"/>
                </a:solidFill>
              </a:rPr>
              <a:t>Skills Investment Proposition</a:t>
            </a:r>
          </a:p>
        </p:txBody>
      </p:sp>
      <p:pic>
        <p:nvPicPr>
          <p:cNvPr id="9" name="Graphic 8">
            <a:extLst>
              <a:ext uri="{FF2B5EF4-FFF2-40B4-BE49-F238E27FC236}">
                <a16:creationId xmlns:a16="http://schemas.microsoft.com/office/drawing/2014/main" id="{A5462F2B-F0FF-FD39-B2AE-EF8C682A0201}"/>
              </a:ext>
            </a:extLst>
          </p:cNvPr>
          <p:cNvPicPr>
            <a:picLocks noChangeAspect="1"/>
          </p:cNvPicPr>
          <p:nvPr userDrawn="1"/>
        </p:nvPicPr>
        <p:blipFill>
          <a:blip r:embed="rId2">
            <a:extLst>
              <a:ext uri="{96DAC541-7B7A-43D3-8B79-37D633B846F1}">
                <asvg:svgBlip xmlns:asvg="http://schemas.microsoft.com/office/drawing/2016/SVG/main" r:embed="rId3"/>
              </a:ext>
            </a:extLst>
          </a:blip>
          <a:srcRect t="26185" r="45754" b="16107"/>
          <a:stretch>
            <a:fillRect/>
          </a:stretch>
        </p:blipFill>
        <p:spPr>
          <a:xfrm>
            <a:off x="6102858" y="0"/>
            <a:ext cx="6089142" cy="6858000"/>
          </a:xfrm>
          <a:prstGeom prst="rect">
            <a:avLst/>
          </a:prstGeom>
        </p:spPr>
      </p:pic>
      <p:sp>
        <p:nvSpPr>
          <p:cNvPr id="11" name="TextBox 10">
            <a:extLst>
              <a:ext uri="{FF2B5EF4-FFF2-40B4-BE49-F238E27FC236}">
                <a16:creationId xmlns:a16="http://schemas.microsoft.com/office/drawing/2014/main" id="{2C3A8F01-158C-71E2-AB14-09116305C040}"/>
              </a:ext>
            </a:extLst>
          </p:cNvPr>
          <p:cNvSpPr txBox="1"/>
          <p:nvPr userDrawn="1"/>
        </p:nvSpPr>
        <p:spPr>
          <a:xfrm>
            <a:off x="5082539" y="6393421"/>
            <a:ext cx="1364475" cy="246221"/>
          </a:xfrm>
          <a:prstGeom prst="rect">
            <a:avLst/>
          </a:prstGeom>
        </p:spPr>
        <p:txBody>
          <a:bodyPr vert="horz" lIns="0" tIns="0" rIns="0" bIns="0" rtlCol="0" anchor="t" anchorCtr="0">
            <a:noAutofit/>
          </a:bodyPr>
          <a:lstStyle>
            <a:defPPr>
              <a:defRPr lang="en-US"/>
            </a:defPPr>
            <a:lvl1pPr>
              <a:defRPr sz="1000">
                <a:solidFill>
                  <a:schemeClr val="accent4"/>
                </a:solidFill>
              </a:defRPr>
            </a:lvl1pPr>
          </a:lstStyle>
          <a:p>
            <a:pPr lvl="0"/>
            <a:r>
              <a:rPr lang="en-US">
                <a:solidFill>
                  <a:schemeClr val="accent4"/>
                </a:solidFill>
                <a:latin typeface="Univers" panose="020B0503020202020204" pitchFamily="34" charset="0"/>
              </a:rPr>
              <a:t>thamesfreeport.com</a:t>
            </a:r>
          </a:p>
        </p:txBody>
      </p:sp>
      <p:pic>
        <p:nvPicPr>
          <p:cNvPr id="3" name="Graphic 2">
            <a:extLst>
              <a:ext uri="{FF2B5EF4-FFF2-40B4-BE49-F238E27FC236}">
                <a16:creationId xmlns:a16="http://schemas.microsoft.com/office/drawing/2014/main" id="{07C7103E-097F-8B54-4098-100640C770D6}"/>
              </a:ext>
            </a:extLst>
          </p:cNvPr>
          <p:cNvPicPr>
            <a:picLocks noChangeAspect="1"/>
          </p:cNvPicPr>
          <p:nvPr userDrawn="1"/>
        </p:nvPicPr>
        <p:blipFill>
          <a:blip r:embed="rId4">
            <a:extLst>
              <a:ext uri="{96DAC541-7B7A-43D3-8B79-37D633B846F1}">
                <asvg:svgBlip xmlns:asvg="http://schemas.microsoft.com/office/drawing/2016/SVG/main" r:embed="rId5"/>
              </a:ext>
            </a:extLst>
          </a:blip>
          <a:srcRect l="16" r="16"/>
          <a:stretch/>
        </p:blipFill>
        <p:spPr>
          <a:xfrm>
            <a:off x="360749" y="356606"/>
            <a:ext cx="1514230" cy="455836"/>
          </a:xfrm>
          <a:prstGeom prst="rect">
            <a:avLst/>
          </a:prstGeom>
        </p:spPr>
      </p:pic>
    </p:spTree>
    <p:extLst>
      <p:ext uri="{BB962C8B-B14F-4D97-AF65-F5344CB8AC3E}">
        <p14:creationId xmlns:p14="http://schemas.microsoft.com/office/powerpoint/2010/main" val="4795125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B8DB2-495E-FDF9-0085-81D7233D6F41}"/>
              </a:ext>
            </a:extLst>
          </p:cNvPr>
          <p:cNvSpPr>
            <a:spLocks noGrp="1"/>
          </p:cNvSpPr>
          <p:nvPr>
            <p:ph type="ctrTitle" hasCustomPrompt="1"/>
          </p:nvPr>
        </p:nvSpPr>
        <p:spPr>
          <a:xfrm>
            <a:off x="360749" y="4565186"/>
            <a:ext cx="5678101" cy="1347738"/>
          </a:xfrm>
        </p:spPr>
        <p:txBody>
          <a:bodyPr lIns="0" tIns="0" rIns="0" bIns="0" anchor="ctr" anchorCtr="0">
            <a:noAutofit/>
          </a:bodyPr>
          <a:lstStyle>
            <a:lvl1pPr algn="l">
              <a:defRPr sz="5400" b="1">
                <a:solidFill>
                  <a:schemeClr val="tx2"/>
                </a:solidFill>
              </a:defRPr>
            </a:lvl1pPr>
          </a:lstStyle>
          <a:p>
            <a:r>
              <a:rPr lang="en-GB"/>
              <a:t>Thank you</a:t>
            </a:r>
            <a:endParaRPr lang="en-US"/>
          </a:p>
        </p:txBody>
      </p:sp>
      <p:sp>
        <p:nvSpPr>
          <p:cNvPr id="5" name="Footer Placeholder 4">
            <a:extLst>
              <a:ext uri="{FF2B5EF4-FFF2-40B4-BE49-F238E27FC236}">
                <a16:creationId xmlns:a16="http://schemas.microsoft.com/office/drawing/2014/main" id="{A6BD5814-7CAE-823A-76FF-559A41964EA0}"/>
              </a:ext>
            </a:extLst>
          </p:cNvPr>
          <p:cNvSpPr>
            <a:spLocks noGrp="1"/>
          </p:cNvSpPr>
          <p:nvPr>
            <p:ph type="ftr" sz="quarter" idx="11"/>
          </p:nvPr>
        </p:nvSpPr>
        <p:spPr>
          <a:xfrm>
            <a:off x="360749" y="6393421"/>
            <a:ext cx="4114800" cy="229802"/>
          </a:xfrm>
        </p:spPr>
        <p:txBody>
          <a:bodyPr lIns="0" tIns="0" rIns="0" bIns="0" anchor="t" anchorCtr="0">
            <a:noAutofit/>
          </a:bodyPr>
          <a:lstStyle>
            <a:lvl1pPr algn="l">
              <a:defRPr sz="1000">
                <a:solidFill>
                  <a:schemeClr val="tx2"/>
                </a:solidFill>
              </a:defRPr>
            </a:lvl1pPr>
          </a:lstStyle>
          <a:p>
            <a:r>
              <a:rPr lang="en-US">
                <a:solidFill>
                  <a:schemeClr val="tx2"/>
                </a:solidFill>
              </a:rPr>
              <a:t>Skills Investment Proposition</a:t>
            </a:r>
          </a:p>
        </p:txBody>
      </p:sp>
      <p:pic>
        <p:nvPicPr>
          <p:cNvPr id="9" name="Graphic 8">
            <a:extLst>
              <a:ext uri="{FF2B5EF4-FFF2-40B4-BE49-F238E27FC236}">
                <a16:creationId xmlns:a16="http://schemas.microsoft.com/office/drawing/2014/main" id="{A5462F2B-F0FF-FD39-B2AE-EF8C682A0201}"/>
              </a:ext>
            </a:extLst>
          </p:cNvPr>
          <p:cNvPicPr>
            <a:picLocks noChangeAspect="1"/>
          </p:cNvPicPr>
          <p:nvPr userDrawn="1"/>
        </p:nvPicPr>
        <p:blipFill>
          <a:blip r:embed="rId2">
            <a:extLst>
              <a:ext uri="{96DAC541-7B7A-43D3-8B79-37D633B846F1}">
                <asvg:svgBlip xmlns:asvg="http://schemas.microsoft.com/office/drawing/2016/SVG/main" r:embed="rId3"/>
              </a:ext>
            </a:extLst>
          </a:blip>
          <a:srcRect t="26185" r="45754" b="16107"/>
          <a:stretch>
            <a:fillRect/>
          </a:stretch>
        </p:blipFill>
        <p:spPr>
          <a:xfrm>
            <a:off x="6102858" y="0"/>
            <a:ext cx="6089142" cy="6858000"/>
          </a:xfrm>
          <a:prstGeom prst="rect">
            <a:avLst/>
          </a:prstGeom>
        </p:spPr>
      </p:pic>
      <p:sp>
        <p:nvSpPr>
          <p:cNvPr id="11" name="TextBox 10">
            <a:extLst>
              <a:ext uri="{FF2B5EF4-FFF2-40B4-BE49-F238E27FC236}">
                <a16:creationId xmlns:a16="http://schemas.microsoft.com/office/drawing/2014/main" id="{2C3A8F01-158C-71E2-AB14-09116305C040}"/>
              </a:ext>
            </a:extLst>
          </p:cNvPr>
          <p:cNvSpPr txBox="1"/>
          <p:nvPr userDrawn="1"/>
        </p:nvSpPr>
        <p:spPr>
          <a:xfrm>
            <a:off x="5082539" y="6393421"/>
            <a:ext cx="1364475" cy="246221"/>
          </a:xfrm>
          <a:prstGeom prst="rect">
            <a:avLst/>
          </a:prstGeom>
        </p:spPr>
        <p:txBody>
          <a:bodyPr vert="horz" lIns="0" tIns="0" rIns="0" bIns="0" rtlCol="0" anchor="t" anchorCtr="0">
            <a:noAutofit/>
          </a:bodyPr>
          <a:lstStyle>
            <a:defPPr>
              <a:defRPr lang="en-US"/>
            </a:defPPr>
            <a:lvl1pPr>
              <a:defRPr sz="1000">
                <a:solidFill>
                  <a:schemeClr val="accent4"/>
                </a:solidFill>
              </a:defRPr>
            </a:lvl1pPr>
          </a:lstStyle>
          <a:p>
            <a:pPr lvl="0"/>
            <a:r>
              <a:rPr lang="en-US">
                <a:solidFill>
                  <a:schemeClr val="tx2"/>
                </a:solidFill>
                <a:latin typeface="Univers" panose="020B0503020202020204" pitchFamily="34" charset="0"/>
              </a:rPr>
              <a:t>thamesfreeport.com</a:t>
            </a:r>
          </a:p>
        </p:txBody>
      </p:sp>
      <p:pic>
        <p:nvPicPr>
          <p:cNvPr id="3" name="Graphic 2">
            <a:extLst>
              <a:ext uri="{FF2B5EF4-FFF2-40B4-BE49-F238E27FC236}">
                <a16:creationId xmlns:a16="http://schemas.microsoft.com/office/drawing/2014/main" id="{D4A8ED46-C22B-4462-8B75-96E67A619D00}"/>
              </a:ext>
            </a:extLst>
          </p:cNvPr>
          <p:cNvPicPr>
            <a:picLocks noChangeAspect="1"/>
          </p:cNvPicPr>
          <p:nvPr userDrawn="1"/>
        </p:nvPicPr>
        <p:blipFill>
          <a:blip r:embed="rId4">
            <a:extLst>
              <a:ext uri="{96DAC541-7B7A-43D3-8B79-37D633B846F1}">
                <asvg:svgBlip xmlns:asvg="http://schemas.microsoft.com/office/drawing/2016/SVG/main" r:embed="rId5"/>
              </a:ext>
            </a:extLst>
          </a:blip>
          <a:srcRect l="16" r="16"/>
          <a:stretch/>
        </p:blipFill>
        <p:spPr>
          <a:xfrm>
            <a:off x="360749" y="356606"/>
            <a:ext cx="1514230" cy="455836"/>
          </a:xfrm>
          <a:prstGeom prst="rect">
            <a:avLst/>
          </a:prstGeom>
        </p:spPr>
      </p:pic>
    </p:spTree>
    <p:extLst>
      <p:ext uri="{BB962C8B-B14F-4D97-AF65-F5344CB8AC3E}">
        <p14:creationId xmlns:p14="http://schemas.microsoft.com/office/powerpoint/2010/main" val="38864550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3"/>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B3B55B5-4463-B811-FB32-00887DABB817}"/>
              </a:ext>
            </a:extLst>
          </p:cNvPr>
          <p:cNvSpPr>
            <a:spLocks noGrp="1"/>
          </p:cNvSpPr>
          <p:nvPr>
            <p:ph type="dt" sz="half" idx="10"/>
          </p:nvPr>
        </p:nvSpPr>
        <p:spPr>
          <a:xfrm>
            <a:off x="5073395" y="6393422"/>
            <a:ext cx="1364475" cy="229801"/>
          </a:xfrm>
          <a:prstGeom prst="rect">
            <a:avLst/>
          </a:prstGeom>
        </p:spPr>
        <p:txBody>
          <a:bodyPr lIns="0" tIns="0" rIns="0" bIns="0" anchor="t" anchorCtr="0">
            <a:noAutofit/>
          </a:bodyPr>
          <a:lstStyle>
            <a:lvl1pPr algn="l">
              <a:defRPr sz="1000">
                <a:solidFill>
                  <a:schemeClr val="tx2"/>
                </a:solidFill>
              </a:defRPr>
            </a:lvl1pPr>
          </a:lstStyle>
          <a:p>
            <a:endParaRPr lang="en-US"/>
          </a:p>
        </p:txBody>
      </p:sp>
      <p:sp>
        <p:nvSpPr>
          <p:cNvPr id="5" name="Footer Placeholder 4">
            <a:extLst>
              <a:ext uri="{FF2B5EF4-FFF2-40B4-BE49-F238E27FC236}">
                <a16:creationId xmlns:a16="http://schemas.microsoft.com/office/drawing/2014/main" id="{A6BD5814-7CAE-823A-76FF-559A41964EA0}"/>
              </a:ext>
            </a:extLst>
          </p:cNvPr>
          <p:cNvSpPr>
            <a:spLocks noGrp="1"/>
          </p:cNvSpPr>
          <p:nvPr>
            <p:ph type="ftr" sz="quarter" idx="11"/>
          </p:nvPr>
        </p:nvSpPr>
        <p:spPr>
          <a:xfrm>
            <a:off x="360749" y="6393421"/>
            <a:ext cx="4114800" cy="229802"/>
          </a:xfrm>
        </p:spPr>
        <p:txBody>
          <a:bodyPr lIns="0" tIns="0" rIns="0" bIns="0" anchor="t" anchorCtr="0">
            <a:noAutofit/>
          </a:bodyPr>
          <a:lstStyle>
            <a:lvl1pPr algn="l">
              <a:defRPr sz="1000">
                <a:solidFill>
                  <a:schemeClr val="tx2"/>
                </a:solidFill>
              </a:defRPr>
            </a:lvl1pPr>
          </a:lstStyle>
          <a:p>
            <a:r>
              <a:rPr lang="en-US">
                <a:solidFill>
                  <a:schemeClr val="tx2"/>
                </a:solidFill>
              </a:rPr>
              <a:t>Revised Strategy &amp; Draft Business Plan | 2026-2027</a:t>
            </a:r>
          </a:p>
        </p:txBody>
      </p:sp>
      <p:sp>
        <p:nvSpPr>
          <p:cNvPr id="39" name="Freeform 38">
            <a:extLst>
              <a:ext uri="{FF2B5EF4-FFF2-40B4-BE49-F238E27FC236}">
                <a16:creationId xmlns:a16="http://schemas.microsoft.com/office/drawing/2014/main" id="{E4818D77-3D81-7CAE-7E4D-A83189BBB2DA}"/>
              </a:ext>
            </a:extLst>
          </p:cNvPr>
          <p:cNvSpPr/>
          <p:nvPr userDrawn="1"/>
        </p:nvSpPr>
        <p:spPr>
          <a:xfrm>
            <a:off x="7442406" y="1280762"/>
            <a:ext cx="4749595" cy="5578367"/>
          </a:xfrm>
          <a:custGeom>
            <a:avLst/>
            <a:gdLst>
              <a:gd name="connsiteX0" fmla="*/ 2640995 w 4749595"/>
              <a:gd name="connsiteY0" fmla="*/ 0 h 5578367"/>
              <a:gd name="connsiteX1" fmla="*/ 4749595 w 4749595"/>
              <a:gd name="connsiteY1" fmla="*/ 0 h 5578367"/>
              <a:gd name="connsiteX2" fmla="*/ 4749595 w 4749595"/>
              <a:gd name="connsiteY2" fmla="*/ 139379 h 5578367"/>
              <a:gd name="connsiteX3" fmla="*/ 1726608 w 4749595"/>
              <a:gd name="connsiteY3" fmla="*/ 139379 h 5578367"/>
              <a:gd name="connsiteX4" fmla="*/ 123677 w 4749595"/>
              <a:gd name="connsiteY4" fmla="*/ 1947849 h 5578367"/>
              <a:gd name="connsiteX5" fmla="*/ 123677 w 4749595"/>
              <a:gd name="connsiteY5" fmla="*/ 5578367 h 5578367"/>
              <a:gd name="connsiteX6" fmla="*/ 0 w 4749595"/>
              <a:gd name="connsiteY6" fmla="*/ 5578367 h 5578367"/>
              <a:gd name="connsiteX7" fmla="*/ 0 w 4749595"/>
              <a:gd name="connsiteY7" fmla="*/ 2979356 h 5578367"/>
              <a:gd name="connsiteX8" fmla="*/ 2640995 w 4749595"/>
              <a:gd name="connsiteY8" fmla="*/ 0 h 557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9595" h="5578367">
                <a:moveTo>
                  <a:pt x="2640995" y="0"/>
                </a:moveTo>
                <a:lnTo>
                  <a:pt x="4749595" y="0"/>
                </a:lnTo>
                <a:lnTo>
                  <a:pt x="4749595" y="139379"/>
                </a:lnTo>
                <a:lnTo>
                  <a:pt x="1726608" y="139379"/>
                </a:lnTo>
                <a:cubicBezTo>
                  <a:pt x="841539" y="139379"/>
                  <a:pt x="123677" y="948880"/>
                  <a:pt x="123677" y="1947849"/>
                </a:cubicBezTo>
                <a:lnTo>
                  <a:pt x="123677" y="5578367"/>
                </a:lnTo>
                <a:lnTo>
                  <a:pt x="0" y="5578367"/>
                </a:lnTo>
                <a:lnTo>
                  <a:pt x="0" y="2979356"/>
                </a:lnTo>
                <a:cubicBezTo>
                  <a:pt x="0" y="722517"/>
                  <a:pt x="640532" y="0"/>
                  <a:pt x="2640995" y="0"/>
                </a:cubicBezTo>
                <a:close/>
              </a:path>
            </a:pathLst>
          </a:custGeom>
          <a:solidFill>
            <a:schemeClr val="tx2"/>
          </a:solidFill>
          <a:ln w="9985" cap="flat">
            <a:noFill/>
            <a:prstDash val="solid"/>
            <a:miter/>
          </a:ln>
        </p:spPr>
        <p:txBody>
          <a:bodyPr rtlCol="0" anchor="ctr">
            <a:noAutofit/>
          </a:bodyPr>
          <a:lstStyle/>
          <a:p>
            <a:endParaRPr lang="en-US">
              <a:solidFill>
                <a:schemeClr val="tx2"/>
              </a:solidFill>
            </a:endParaRPr>
          </a:p>
        </p:txBody>
      </p:sp>
      <p:sp>
        <p:nvSpPr>
          <p:cNvPr id="35" name="Freeform 34">
            <a:extLst>
              <a:ext uri="{FF2B5EF4-FFF2-40B4-BE49-F238E27FC236}">
                <a16:creationId xmlns:a16="http://schemas.microsoft.com/office/drawing/2014/main" id="{D2B04B38-B923-33CC-02AB-12DD803B2A6C}"/>
              </a:ext>
            </a:extLst>
          </p:cNvPr>
          <p:cNvSpPr/>
          <p:nvPr/>
        </p:nvSpPr>
        <p:spPr>
          <a:xfrm>
            <a:off x="7044618" y="818684"/>
            <a:ext cx="5147383" cy="6040444"/>
          </a:xfrm>
          <a:custGeom>
            <a:avLst/>
            <a:gdLst>
              <a:gd name="connsiteX0" fmla="*/ 2854805 w 5147383"/>
              <a:gd name="connsiteY0" fmla="*/ 0 h 6040444"/>
              <a:gd name="connsiteX1" fmla="*/ 5147383 w 5147383"/>
              <a:gd name="connsiteY1" fmla="*/ 0 h 6040444"/>
              <a:gd name="connsiteX2" fmla="*/ 5147383 w 5147383"/>
              <a:gd name="connsiteY2" fmla="*/ 150909 h 6040444"/>
              <a:gd name="connsiteX3" fmla="*/ 1866416 w 5147383"/>
              <a:gd name="connsiteY3" fmla="*/ 150909 h 6040444"/>
              <a:gd name="connsiteX4" fmla="*/ 133535 w 5147383"/>
              <a:gd name="connsiteY4" fmla="*/ 2110159 h 6040444"/>
              <a:gd name="connsiteX5" fmla="*/ 133535 w 5147383"/>
              <a:gd name="connsiteY5" fmla="*/ 6040444 h 6040444"/>
              <a:gd name="connsiteX6" fmla="*/ 0 w 5147383"/>
              <a:gd name="connsiteY6" fmla="*/ 6040444 h 6040444"/>
              <a:gd name="connsiteX7" fmla="*/ 0 w 5147383"/>
              <a:gd name="connsiteY7" fmla="*/ 3227625 h 6040444"/>
              <a:gd name="connsiteX8" fmla="*/ 2854805 w 5147383"/>
              <a:gd name="connsiteY8" fmla="*/ 0 h 604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7383" h="6040444">
                <a:moveTo>
                  <a:pt x="2854805" y="0"/>
                </a:moveTo>
                <a:lnTo>
                  <a:pt x="5147383" y="0"/>
                </a:lnTo>
                <a:lnTo>
                  <a:pt x="5147383" y="150909"/>
                </a:lnTo>
                <a:lnTo>
                  <a:pt x="1866416" y="150909"/>
                </a:lnTo>
                <a:cubicBezTo>
                  <a:pt x="909651" y="150909"/>
                  <a:pt x="133535" y="1027921"/>
                  <a:pt x="133535" y="2110159"/>
                </a:cubicBezTo>
                <a:lnTo>
                  <a:pt x="133535" y="6040444"/>
                </a:lnTo>
                <a:lnTo>
                  <a:pt x="0" y="6040444"/>
                </a:lnTo>
                <a:lnTo>
                  <a:pt x="0" y="3227625"/>
                </a:lnTo>
                <a:cubicBezTo>
                  <a:pt x="0" y="782726"/>
                  <a:pt x="692384" y="0"/>
                  <a:pt x="2854805" y="0"/>
                </a:cubicBezTo>
                <a:close/>
              </a:path>
            </a:pathLst>
          </a:custGeom>
          <a:solidFill>
            <a:schemeClr val="tx2"/>
          </a:solidFill>
          <a:ln w="9985" cap="flat">
            <a:noFill/>
            <a:prstDash val="solid"/>
            <a:miter/>
          </a:ln>
        </p:spPr>
        <p:txBody>
          <a:bodyPr rtlCol="0" anchor="ctr">
            <a:noAutofit/>
          </a:bodyPr>
          <a:lstStyle/>
          <a:p>
            <a:endParaRPr lang="en-US">
              <a:solidFill>
                <a:schemeClr val="tx2"/>
              </a:solidFill>
            </a:endParaRPr>
          </a:p>
        </p:txBody>
      </p:sp>
      <p:sp>
        <p:nvSpPr>
          <p:cNvPr id="32" name="Freeform 31">
            <a:extLst>
              <a:ext uri="{FF2B5EF4-FFF2-40B4-BE49-F238E27FC236}">
                <a16:creationId xmlns:a16="http://schemas.microsoft.com/office/drawing/2014/main" id="{690DA366-0C3E-630F-5DD2-CBA81A78DCC8}"/>
              </a:ext>
            </a:extLst>
          </p:cNvPr>
          <p:cNvSpPr/>
          <p:nvPr userDrawn="1"/>
        </p:nvSpPr>
        <p:spPr>
          <a:xfrm>
            <a:off x="6608292" y="356606"/>
            <a:ext cx="5583708" cy="6502394"/>
          </a:xfrm>
          <a:custGeom>
            <a:avLst/>
            <a:gdLst>
              <a:gd name="connsiteX0" fmla="*/ 3103054 w 5583708"/>
              <a:gd name="connsiteY0" fmla="*/ 0 h 6502394"/>
              <a:gd name="connsiteX1" fmla="*/ 5583708 w 5583708"/>
              <a:gd name="connsiteY1" fmla="*/ 0 h 6502394"/>
              <a:gd name="connsiteX2" fmla="*/ 5583708 w 5583708"/>
              <a:gd name="connsiteY2" fmla="*/ 164104 h 6502394"/>
              <a:gd name="connsiteX3" fmla="*/ 2028630 w 5583708"/>
              <a:gd name="connsiteY3" fmla="*/ 164104 h 6502394"/>
              <a:gd name="connsiteX4" fmla="*/ 145058 w 5583708"/>
              <a:gd name="connsiteY4" fmla="*/ 2295015 h 6502394"/>
              <a:gd name="connsiteX5" fmla="*/ 145058 w 5583708"/>
              <a:gd name="connsiteY5" fmla="*/ 6502394 h 6502394"/>
              <a:gd name="connsiteX6" fmla="*/ 0 w 5583708"/>
              <a:gd name="connsiteY6" fmla="*/ 6502394 h 6502394"/>
              <a:gd name="connsiteX7" fmla="*/ 0 w 5583708"/>
              <a:gd name="connsiteY7" fmla="*/ 3510355 h 6502394"/>
              <a:gd name="connsiteX8" fmla="*/ 3103054 w 5583708"/>
              <a:gd name="connsiteY8" fmla="*/ 0 h 650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3708" h="6502394">
                <a:moveTo>
                  <a:pt x="3103054" y="0"/>
                </a:moveTo>
                <a:lnTo>
                  <a:pt x="5583708" y="0"/>
                </a:lnTo>
                <a:lnTo>
                  <a:pt x="5583708" y="164104"/>
                </a:lnTo>
                <a:lnTo>
                  <a:pt x="2028630" y="164104"/>
                </a:lnTo>
                <a:cubicBezTo>
                  <a:pt x="988773" y="164104"/>
                  <a:pt x="145058" y="1117979"/>
                  <a:pt x="145058" y="2295015"/>
                </a:cubicBezTo>
                <a:lnTo>
                  <a:pt x="145058" y="6502394"/>
                </a:lnTo>
                <a:cubicBezTo>
                  <a:pt x="145058" y="6502394"/>
                  <a:pt x="0" y="6502394"/>
                  <a:pt x="0" y="6502394"/>
                </a:cubicBezTo>
                <a:lnTo>
                  <a:pt x="0" y="3510355"/>
                </a:lnTo>
                <a:cubicBezTo>
                  <a:pt x="0" y="851391"/>
                  <a:pt x="752558" y="0"/>
                  <a:pt x="3103054" y="0"/>
                </a:cubicBezTo>
                <a:close/>
              </a:path>
            </a:pathLst>
          </a:custGeom>
          <a:solidFill>
            <a:schemeClr val="tx2"/>
          </a:solidFill>
          <a:ln w="9985" cap="flat">
            <a:noFill/>
            <a:prstDash val="solid"/>
            <a:miter/>
          </a:ln>
        </p:spPr>
        <p:txBody>
          <a:bodyPr rtlCol="0" anchor="ctr">
            <a:noAutofit/>
          </a:bodyPr>
          <a:lstStyle/>
          <a:p>
            <a:endParaRPr lang="en-US">
              <a:solidFill>
                <a:schemeClr val="tx2"/>
              </a:solidFill>
            </a:endParaRPr>
          </a:p>
        </p:txBody>
      </p:sp>
      <p:sp>
        <p:nvSpPr>
          <p:cNvPr id="14" name="Picture Placeholder 13">
            <a:extLst>
              <a:ext uri="{FF2B5EF4-FFF2-40B4-BE49-F238E27FC236}">
                <a16:creationId xmlns:a16="http://schemas.microsoft.com/office/drawing/2014/main" id="{8E99A242-9B55-BEE0-73AF-E0738D246913}"/>
              </a:ext>
            </a:extLst>
          </p:cNvPr>
          <p:cNvSpPr>
            <a:spLocks noGrp="1"/>
          </p:cNvSpPr>
          <p:nvPr>
            <p:ph type="pic" sz="quarter" idx="12"/>
          </p:nvPr>
        </p:nvSpPr>
        <p:spPr>
          <a:xfrm flipH="1">
            <a:off x="7855197" y="1703551"/>
            <a:ext cx="4336802" cy="5155449"/>
          </a:xfrm>
          <a:prstGeom prst="round1Rect">
            <a:avLst>
              <a:gd name="adj" fmla="val 38665"/>
            </a:avLst>
          </a:prstGeom>
          <a:solidFill>
            <a:schemeClr val="tx2"/>
          </a:solidFill>
        </p:spPr>
        <p:txBody>
          <a:bodyPr>
            <a:noAutofit/>
          </a:bodyPr>
          <a:lstStyle>
            <a:lvl1pPr>
              <a:defRPr>
                <a:solidFill>
                  <a:schemeClr val="tx2"/>
                </a:solidFill>
              </a:defRPr>
            </a:lvl1pPr>
          </a:lstStyle>
          <a:p>
            <a:r>
              <a:rPr lang="en-GB"/>
              <a:t>Click icon to add picture</a:t>
            </a:r>
            <a:endParaRPr lang="en-US"/>
          </a:p>
        </p:txBody>
      </p:sp>
      <p:pic>
        <p:nvPicPr>
          <p:cNvPr id="17" name="Graphic 16">
            <a:extLst>
              <a:ext uri="{FF2B5EF4-FFF2-40B4-BE49-F238E27FC236}">
                <a16:creationId xmlns:a16="http://schemas.microsoft.com/office/drawing/2014/main" id="{D281C372-AB7E-4F93-A407-34FC1DB489A9}"/>
              </a:ext>
            </a:extLst>
          </p:cNvPr>
          <p:cNvPicPr>
            <a:picLocks noChangeAspect="1"/>
          </p:cNvPicPr>
          <p:nvPr/>
        </p:nvPicPr>
        <p:blipFill>
          <a:blip r:embed="rId2">
            <a:extLst>
              <a:ext uri="{96DAC541-7B7A-43D3-8B79-37D633B846F1}">
                <asvg:svgBlip xmlns:asvg="http://schemas.microsoft.com/office/drawing/2016/SVG/main" r:embed="rId3"/>
              </a:ext>
            </a:extLst>
          </a:blip>
          <a:srcRect l="16" r="16"/>
          <a:stretch/>
        </p:blipFill>
        <p:spPr>
          <a:xfrm>
            <a:off x="360749" y="356606"/>
            <a:ext cx="1514230" cy="455836"/>
          </a:xfrm>
          <a:prstGeom prst="rect">
            <a:avLst/>
          </a:prstGeom>
        </p:spPr>
      </p:pic>
      <p:sp>
        <p:nvSpPr>
          <p:cNvPr id="3" name="Title 1">
            <a:extLst>
              <a:ext uri="{FF2B5EF4-FFF2-40B4-BE49-F238E27FC236}">
                <a16:creationId xmlns:a16="http://schemas.microsoft.com/office/drawing/2014/main" id="{546F4463-961F-DB93-9C3F-1A90790B473E}"/>
              </a:ext>
            </a:extLst>
          </p:cNvPr>
          <p:cNvSpPr>
            <a:spLocks noGrp="1"/>
          </p:cNvSpPr>
          <p:nvPr>
            <p:ph type="ctrTitle" hasCustomPrompt="1"/>
          </p:nvPr>
        </p:nvSpPr>
        <p:spPr>
          <a:xfrm>
            <a:off x="360749" y="3361000"/>
            <a:ext cx="5678101" cy="2387600"/>
          </a:xfrm>
        </p:spPr>
        <p:txBody>
          <a:bodyPr lIns="0" tIns="0" rIns="0" bIns="0" anchor="t" anchorCtr="0">
            <a:noAutofit/>
          </a:bodyPr>
          <a:lstStyle>
            <a:lvl1pPr algn="l">
              <a:defRPr sz="5400" b="1">
                <a:solidFill>
                  <a:schemeClr val="tx2"/>
                </a:solidFill>
              </a:defRPr>
            </a:lvl1pPr>
          </a:lstStyle>
          <a:p>
            <a:r>
              <a:rPr lang="en-GB"/>
              <a:t>Title goes here</a:t>
            </a:r>
            <a:endParaRPr lang="en-US"/>
          </a:p>
        </p:txBody>
      </p:sp>
    </p:spTree>
    <p:extLst>
      <p:ext uri="{BB962C8B-B14F-4D97-AF65-F5344CB8AC3E}">
        <p14:creationId xmlns:p14="http://schemas.microsoft.com/office/powerpoint/2010/main" val="15074512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accent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B3B55B5-4463-B811-FB32-00887DABB817}"/>
              </a:ext>
            </a:extLst>
          </p:cNvPr>
          <p:cNvSpPr>
            <a:spLocks noGrp="1"/>
          </p:cNvSpPr>
          <p:nvPr>
            <p:ph type="dt" sz="half" idx="10"/>
          </p:nvPr>
        </p:nvSpPr>
        <p:spPr>
          <a:xfrm>
            <a:off x="5073395" y="6393422"/>
            <a:ext cx="1364475" cy="229801"/>
          </a:xfrm>
          <a:prstGeom prst="rect">
            <a:avLst/>
          </a:prstGeom>
        </p:spPr>
        <p:txBody>
          <a:bodyPr lIns="0" tIns="0" rIns="0" bIns="0" anchor="t" anchorCtr="0">
            <a:noAutofit/>
          </a:bodyPr>
          <a:lstStyle>
            <a:lvl1pPr algn="l">
              <a:defRPr sz="1000">
                <a:solidFill>
                  <a:schemeClr val="accent4"/>
                </a:solidFill>
              </a:defRPr>
            </a:lvl1pPr>
          </a:lstStyle>
          <a:p>
            <a:endParaRPr lang="en-US" sz="1000"/>
          </a:p>
        </p:txBody>
      </p:sp>
      <p:sp>
        <p:nvSpPr>
          <p:cNvPr id="5" name="Footer Placeholder 4">
            <a:extLst>
              <a:ext uri="{FF2B5EF4-FFF2-40B4-BE49-F238E27FC236}">
                <a16:creationId xmlns:a16="http://schemas.microsoft.com/office/drawing/2014/main" id="{A6BD5814-7CAE-823A-76FF-559A41964EA0}"/>
              </a:ext>
            </a:extLst>
          </p:cNvPr>
          <p:cNvSpPr>
            <a:spLocks noGrp="1"/>
          </p:cNvSpPr>
          <p:nvPr>
            <p:ph type="ftr" sz="quarter" idx="11"/>
          </p:nvPr>
        </p:nvSpPr>
        <p:spPr>
          <a:xfrm>
            <a:off x="360749" y="6393421"/>
            <a:ext cx="4114800" cy="229802"/>
          </a:xfrm>
        </p:spPr>
        <p:txBody>
          <a:bodyPr lIns="0" tIns="0" rIns="0" bIns="0" anchor="t" anchorCtr="0">
            <a:noAutofit/>
          </a:bodyPr>
          <a:lstStyle>
            <a:lvl1pPr algn="l">
              <a:defRPr sz="1000">
                <a:solidFill>
                  <a:schemeClr val="accent4"/>
                </a:solidFill>
              </a:defRPr>
            </a:lvl1pPr>
          </a:lstStyle>
          <a:p>
            <a:r>
              <a:rPr lang="en-US" sz="1000"/>
              <a:t>Revised Strategy &amp; Draft Business Plan | 2026-2027</a:t>
            </a:r>
          </a:p>
        </p:txBody>
      </p:sp>
      <p:sp>
        <p:nvSpPr>
          <p:cNvPr id="39" name="Freeform 38">
            <a:extLst>
              <a:ext uri="{FF2B5EF4-FFF2-40B4-BE49-F238E27FC236}">
                <a16:creationId xmlns:a16="http://schemas.microsoft.com/office/drawing/2014/main" id="{E4818D77-3D81-7CAE-7E4D-A83189BBB2DA}"/>
              </a:ext>
            </a:extLst>
          </p:cNvPr>
          <p:cNvSpPr/>
          <p:nvPr userDrawn="1"/>
        </p:nvSpPr>
        <p:spPr>
          <a:xfrm>
            <a:off x="7442406" y="1280762"/>
            <a:ext cx="4749595" cy="5578367"/>
          </a:xfrm>
          <a:custGeom>
            <a:avLst/>
            <a:gdLst>
              <a:gd name="connsiteX0" fmla="*/ 2640995 w 4749595"/>
              <a:gd name="connsiteY0" fmla="*/ 0 h 5578367"/>
              <a:gd name="connsiteX1" fmla="*/ 4749595 w 4749595"/>
              <a:gd name="connsiteY1" fmla="*/ 0 h 5578367"/>
              <a:gd name="connsiteX2" fmla="*/ 4749595 w 4749595"/>
              <a:gd name="connsiteY2" fmla="*/ 139379 h 5578367"/>
              <a:gd name="connsiteX3" fmla="*/ 1726608 w 4749595"/>
              <a:gd name="connsiteY3" fmla="*/ 139379 h 5578367"/>
              <a:gd name="connsiteX4" fmla="*/ 123677 w 4749595"/>
              <a:gd name="connsiteY4" fmla="*/ 1947849 h 5578367"/>
              <a:gd name="connsiteX5" fmla="*/ 123677 w 4749595"/>
              <a:gd name="connsiteY5" fmla="*/ 5578367 h 5578367"/>
              <a:gd name="connsiteX6" fmla="*/ 0 w 4749595"/>
              <a:gd name="connsiteY6" fmla="*/ 5578367 h 5578367"/>
              <a:gd name="connsiteX7" fmla="*/ 0 w 4749595"/>
              <a:gd name="connsiteY7" fmla="*/ 2979356 h 5578367"/>
              <a:gd name="connsiteX8" fmla="*/ 2640995 w 4749595"/>
              <a:gd name="connsiteY8" fmla="*/ 0 h 557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9595" h="5578367">
                <a:moveTo>
                  <a:pt x="2640995" y="0"/>
                </a:moveTo>
                <a:lnTo>
                  <a:pt x="4749595" y="0"/>
                </a:lnTo>
                <a:lnTo>
                  <a:pt x="4749595" y="139379"/>
                </a:lnTo>
                <a:lnTo>
                  <a:pt x="1726608" y="139379"/>
                </a:lnTo>
                <a:cubicBezTo>
                  <a:pt x="841539" y="139379"/>
                  <a:pt x="123677" y="948880"/>
                  <a:pt x="123677" y="1947849"/>
                </a:cubicBezTo>
                <a:lnTo>
                  <a:pt x="123677" y="5578367"/>
                </a:lnTo>
                <a:lnTo>
                  <a:pt x="0" y="5578367"/>
                </a:lnTo>
                <a:lnTo>
                  <a:pt x="0" y="2979356"/>
                </a:lnTo>
                <a:cubicBezTo>
                  <a:pt x="0" y="722517"/>
                  <a:pt x="640532" y="0"/>
                  <a:pt x="2640995" y="0"/>
                </a:cubicBezTo>
                <a:close/>
              </a:path>
            </a:pathLst>
          </a:custGeom>
          <a:solidFill>
            <a:srgbClr val="F2F2E9"/>
          </a:solidFill>
          <a:ln w="9985" cap="flat">
            <a:noFill/>
            <a:prstDash val="solid"/>
            <a:miter/>
          </a:ln>
        </p:spPr>
        <p:txBody>
          <a:bodyPr rtlCol="0" anchor="ctr">
            <a:noAutofit/>
          </a:bodyPr>
          <a:lstStyle/>
          <a:p>
            <a:endParaRPr lang="en-US"/>
          </a:p>
        </p:txBody>
      </p:sp>
      <p:sp>
        <p:nvSpPr>
          <p:cNvPr id="35" name="Freeform 34">
            <a:extLst>
              <a:ext uri="{FF2B5EF4-FFF2-40B4-BE49-F238E27FC236}">
                <a16:creationId xmlns:a16="http://schemas.microsoft.com/office/drawing/2014/main" id="{D2B04B38-B923-33CC-02AB-12DD803B2A6C}"/>
              </a:ext>
            </a:extLst>
          </p:cNvPr>
          <p:cNvSpPr/>
          <p:nvPr/>
        </p:nvSpPr>
        <p:spPr>
          <a:xfrm>
            <a:off x="7044618" y="818684"/>
            <a:ext cx="5147383" cy="6040444"/>
          </a:xfrm>
          <a:custGeom>
            <a:avLst/>
            <a:gdLst>
              <a:gd name="connsiteX0" fmla="*/ 2854805 w 5147383"/>
              <a:gd name="connsiteY0" fmla="*/ 0 h 6040444"/>
              <a:gd name="connsiteX1" fmla="*/ 5147383 w 5147383"/>
              <a:gd name="connsiteY1" fmla="*/ 0 h 6040444"/>
              <a:gd name="connsiteX2" fmla="*/ 5147383 w 5147383"/>
              <a:gd name="connsiteY2" fmla="*/ 150909 h 6040444"/>
              <a:gd name="connsiteX3" fmla="*/ 1866416 w 5147383"/>
              <a:gd name="connsiteY3" fmla="*/ 150909 h 6040444"/>
              <a:gd name="connsiteX4" fmla="*/ 133535 w 5147383"/>
              <a:gd name="connsiteY4" fmla="*/ 2110159 h 6040444"/>
              <a:gd name="connsiteX5" fmla="*/ 133535 w 5147383"/>
              <a:gd name="connsiteY5" fmla="*/ 6040444 h 6040444"/>
              <a:gd name="connsiteX6" fmla="*/ 0 w 5147383"/>
              <a:gd name="connsiteY6" fmla="*/ 6040444 h 6040444"/>
              <a:gd name="connsiteX7" fmla="*/ 0 w 5147383"/>
              <a:gd name="connsiteY7" fmla="*/ 3227625 h 6040444"/>
              <a:gd name="connsiteX8" fmla="*/ 2854805 w 5147383"/>
              <a:gd name="connsiteY8" fmla="*/ 0 h 604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7383" h="6040444">
                <a:moveTo>
                  <a:pt x="2854805" y="0"/>
                </a:moveTo>
                <a:lnTo>
                  <a:pt x="5147383" y="0"/>
                </a:lnTo>
                <a:lnTo>
                  <a:pt x="5147383" y="150909"/>
                </a:lnTo>
                <a:lnTo>
                  <a:pt x="1866416" y="150909"/>
                </a:lnTo>
                <a:cubicBezTo>
                  <a:pt x="909651" y="150909"/>
                  <a:pt x="133535" y="1027921"/>
                  <a:pt x="133535" y="2110159"/>
                </a:cubicBezTo>
                <a:lnTo>
                  <a:pt x="133535" y="6040444"/>
                </a:lnTo>
                <a:lnTo>
                  <a:pt x="0" y="6040444"/>
                </a:lnTo>
                <a:lnTo>
                  <a:pt x="0" y="3227625"/>
                </a:lnTo>
                <a:cubicBezTo>
                  <a:pt x="0" y="782726"/>
                  <a:pt x="692384" y="0"/>
                  <a:pt x="2854805" y="0"/>
                </a:cubicBezTo>
                <a:close/>
              </a:path>
            </a:pathLst>
          </a:custGeom>
          <a:solidFill>
            <a:srgbClr val="F2F2E9"/>
          </a:solidFill>
          <a:ln w="9985" cap="flat">
            <a:noFill/>
            <a:prstDash val="solid"/>
            <a:miter/>
          </a:ln>
        </p:spPr>
        <p:txBody>
          <a:bodyPr rtlCol="0" anchor="ctr">
            <a:noAutofit/>
          </a:bodyPr>
          <a:lstStyle/>
          <a:p>
            <a:endParaRPr lang="en-US"/>
          </a:p>
        </p:txBody>
      </p:sp>
      <p:sp>
        <p:nvSpPr>
          <p:cNvPr id="32" name="Freeform 31">
            <a:extLst>
              <a:ext uri="{FF2B5EF4-FFF2-40B4-BE49-F238E27FC236}">
                <a16:creationId xmlns:a16="http://schemas.microsoft.com/office/drawing/2014/main" id="{690DA366-0C3E-630F-5DD2-CBA81A78DCC8}"/>
              </a:ext>
            </a:extLst>
          </p:cNvPr>
          <p:cNvSpPr/>
          <p:nvPr userDrawn="1"/>
        </p:nvSpPr>
        <p:spPr>
          <a:xfrm>
            <a:off x="6608292" y="356606"/>
            <a:ext cx="5583708" cy="6502394"/>
          </a:xfrm>
          <a:custGeom>
            <a:avLst/>
            <a:gdLst>
              <a:gd name="connsiteX0" fmla="*/ 3103054 w 5583708"/>
              <a:gd name="connsiteY0" fmla="*/ 0 h 6502394"/>
              <a:gd name="connsiteX1" fmla="*/ 5583708 w 5583708"/>
              <a:gd name="connsiteY1" fmla="*/ 0 h 6502394"/>
              <a:gd name="connsiteX2" fmla="*/ 5583708 w 5583708"/>
              <a:gd name="connsiteY2" fmla="*/ 164104 h 6502394"/>
              <a:gd name="connsiteX3" fmla="*/ 2028630 w 5583708"/>
              <a:gd name="connsiteY3" fmla="*/ 164104 h 6502394"/>
              <a:gd name="connsiteX4" fmla="*/ 145058 w 5583708"/>
              <a:gd name="connsiteY4" fmla="*/ 2295015 h 6502394"/>
              <a:gd name="connsiteX5" fmla="*/ 145058 w 5583708"/>
              <a:gd name="connsiteY5" fmla="*/ 6502394 h 6502394"/>
              <a:gd name="connsiteX6" fmla="*/ 0 w 5583708"/>
              <a:gd name="connsiteY6" fmla="*/ 6502394 h 6502394"/>
              <a:gd name="connsiteX7" fmla="*/ 0 w 5583708"/>
              <a:gd name="connsiteY7" fmla="*/ 3510355 h 6502394"/>
              <a:gd name="connsiteX8" fmla="*/ 3103054 w 5583708"/>
              <a:gd name="connsiteY8" fmla="*/ 0 h 650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3708" h="6502394">
                <a:moveTo>
                  <a:pt x="3103054" y="0"/>
                </a:moveTo>
                <a:lnTo>
                  <a:pt x="5583708" y="0"/>
                </a:lnTo>
                <a:lnTo>
                  <a:pt x="5583708" y="164104"/>
                </a:lnTo>
                <a:lnTo>
                  <a:pt x="2028630" y="164104"/>
                </a:lnTo>
                <a:cubicBezTo>
                  <a:pt x="988773" y="164104"/>
                  <a:pt x="145058" y="1117979"/>
                  <a:pt x="145058" y="2295015"/>
                </a:cubicBezTo>
                <a:lnTo>
                  <a:pt x="145058" y="6502394"/>
                </a:lnTo>
                <a:cubicBezTo>
                  <a:pt x="145058" y="6502394"/>
                  <a:pt x="0" y="6502394"/>
                  <a:pt x="0" y="6502394"/>
                </a:cubicBezTo>
                <a:lnTo>
                  <a:pt x="0" y="3510355"/>
                </a:lnTo>
                <a:cubicBezTo>
                  <a:pt x="0" y="851391"/>
                  <a:pt x="752558" y="0"/>
                  <a:pt x="3103054" y="0"/>
                </a:cubicBezTo>
                <a:close/>
              </a:path>
            </a:pathLst>
          </a:custGeom>
          <a:solidFill>
            <a:srgbClr val="F2F2E9"/>
          </a:solidFill>
          <a:ln w="9985" cap="flat">
            <a:noFill/>
            <a:prstDash val="solid"/>
            <a:miter/>
          </a:ln>
        </p:spPr>
        <p:txBody>
          <a:bodyPr rtlCol="0" anchor="ctr">
            <a:noAutofit/>
          </a:bodyPr>
          <a:lstStyle/>
          <a:p>
            <a:endParaRPr lang="en-US"/>
          </a:p>
        </p:txBody>
      </p:sp>
      <p:sp>
        <p:nvSpPr>
          <p:cNvPr id="14" name="Picture Placeholder 13">
            <a:extLst>
              <a:ext uri="{FF2B5EF4-FFF2-40B4-BE49-F238E27FC236}">
                <a16:creationId xmlns:a16="http://schemas.microsoft.com/office/drawing/2014/main" id="{8E99A242-9B55-BEE0-73AF-E0738D246913}"/>
              </a:ext>
            </a:extLst>
          </p:cNvPr>
          <p:cNvSpPr>
            <a:spLocks noGrp="1"/>
          </p:cNvSpPr>
          <p:nvPr>
            <p:ph type="pic" sz="quarter" idx="12"/>
          </p:nvPr>
        </p:nvSpPr>
        <p:spPr>
          <a:xfrm flipH="1">
            <a:off x="7855197" y="1703551"/>
            <a:ext cx="4336802" cy="5155449"/>
          </a:xfrm>
          <a:prstGeom prst="round1Rect">
            <a:avLst>
              <a:gd name="adj" fmla="val 38665"/>
            </a:avLst>
          </a:prstGeom>
          <a:solidFill>
            <a:schemeClr val="accent4"/>
          </a:solidFill>
        </p:spPr>
        <p:txBody>
          <a:bodyPr>
            <a:noAutofit/>
          </a:bodyPr>
          <a:lstStyle/>
          <a:p>
            <a:r>
              <a:rPr lang="en-GB"/>
              <a:t>Click icon to add picture</a:t>
            </a:r>
            <a:endParaRPr lang="en-US"/>
          </a:p>
        </p:txBody>
      </p:sp>
      <p:sp>
        <p:nvSpPr>
          <p:cNvPr id="3" name="Title 1">
            <a:extLst>
              <a:ext uri="{FF2B5EF4-FFF2-40B4-BE49-F238E27FC236}">
                <a16:creationId xmlns:a16="http://schemas.microsoft.com/office/drawing/2014/main" id="{2A3E3C17-3B0D-A28E-A131-BF7CD91E2A19}"/>
              </a:ext>
            </a:extLst>
          </p:cNvPr>
          <p:cNvSpPr>
            <a:spLocks noGrp="1"/>
          </p:cNvSpPr>
          <p:nvPr>
            <p:ph type="ctrTitle" hasCustomPrompt="1"/>
          </p:nvPr>
        </p:nvSpPr>
        <p:spPr>
          <a:xfrm>
            <a:off x="360749" y="3361000"/>
            <a:ext cx="5678101" cy="2387600"/>
          </a:xfrm>
        </p:spPr>
        <p:txBody>
          <a:bodyPr lIns="0" tIns="0" rIns="0" bIns="0" anchor="t" anchorCtr="0">
            <a:noAutofit/>
          </a:bodyPr>
          <a:lstStyle>
            <a:lvl1pPr algn="l">
              <a:defRPr sz="5400" b="1">
                <a:solidFill>
                  <a:schemeClr val="accent4"/>
                </a:solidFill>
              </a:defRPr>
            </a:lvl1pPr>
          </a:lstStyle>
          <a:p>
            <a:r>
              <a:rPr lang="en-GB"/>
              <a:t>Title goes here</a:t>
            </a:r>
            <a:endParaRPr lang="en-US"/>
          </a:p>
        </p:txBody>
      </p:sp>
      <p:pic>
        <p:nvPicPr>
          <p:cNvPr id="2" name="Graphic 1">
            <a:extLst>
              <a:ext uri="{FF2B5EF4-FFF2-40B4-BE49-F238E27FC236}">
                <a16:creationId xmlns:a16="http://schemas.microsoft.com/office/drawing/2014/main" id="{86D2B820-F6E2-4290-A2F2-E392DCBA4F1E}"/>
              </a:ext>
            </a:extLst>
          </p:cNvPr>
          <p:cNvPicPr>
            <a:picLocks noChangeAspect="1"/>
          </p:cNvPicPr>
          <p:nvPr userDrawn="1"/>
        </p:nvPicPr>
        <p:blipFill>
          <a:blip r:embed="rId2">
            <a:extLst>
              <a:ext uri="{96DAC541-7B7A-43D3-8B79-37D633B846F1}">
                <asvg:svgBlip xmlns:asvg="http://schemas.microsoft.com/office/drawing/2016/SVG/main" r:embed="rId3"/>
              </a:ext>
            </a:extLst>
          </a:blip>
          <a:srcRect l="16" r="16"/>
          <a:stretch/>
        </p:blipFill>
        <p:spPr>
          <a:xfrm>
            <a:off x="360749" y="356606"/>
            <a:ext cx="1514230" cy="455836"/>
          </a:xfrm>
          <a:prstGeom prst="rect">
            <a:avLst/>
          </a:prstGeom>
        </p:spPr>
      </p:pic>
    </p:spTree>
    <p:extLst>
      <p:ext uri="{BB962C8B-B14F-4D97-AF65-F5344CB8AC3E}">
        <p14:creationId xmlns:p14="http://schemas.microsoft.com/office/powerpoint/2010/main" val="32475763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tx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B3B55B5-4463-B811-FB32-00887DABB817}"/>
              </a:ext>
            </a:extLst>
          </p:cNvPr>
          <p:cNvSpPr>
            <a:spLocks noGrp="1"/>
          </p:cNvSpPr>
          <p:nvPr>
            <p:ph type="dt" sz="half" idx="10"/>
          </p:nvPr>
        </p:nvSpPr>
        <p:spPr>
          <a:xfrm>
            <a:off x="5073395" y="6393422"/>
            <a:ext cx="1364475" cy="229801"/>
          </a:xfrm>
          <a:prstGeom prst="rect">
            <a:avLst/>
          </a:prstGeom>
        </p:spPr>
        <p:txBody>
          <a:bodyPr lIns="0" tIns="0" rIns="0" bIns="0" anchor="t" anchorCtr="0">
            <a:noAutofit/>
          </a:bodyPr>
          <a:lstStyle>
            <a:lvl1pPr algn="l">
              <a:defRPr sz="1000">
                <a:solidFill>
                  <a:schemeClr val="accent4"/>
                </a:solidFill>
              </a:defRPr>
            </a:lvl1pPr>
          </a:lstStyle>
          <a:p>
            <a:endParaRPr lang="en-US" sz="1000"/>
          </a:p>
        </p:txBody>
      </p:sp>
      <p:sp>
        <p:nvSpPr>
          <p:cNvPr id="5" name="Footer Placeholder 4">
            <a:extLst>
              <a:ext uri="{FF2B5EF4-FFF2-40B4-BE49-F238E27FC236}">
                <a16:creationId xmlns:a16="http://schemas.microsoft.com/office/drawing/2014/main" id="{A6BD5814-7CAE-823A-76FF-559A41964EA0}"/>
              </a:ext>
            </a:extLst>
          </p:cNvPr>
          <p:cNvSpPr>
            <a:spLocks noGrp="1"/>
          </p:cNvSpPr>
          <p:nvPr>
            <p:ph type="ftr" sz="quarter" idx="11"/>
          </p:nvPr>
        </p:nvSpPr>
        <p:spPr>
          <a:xfrm>
            <a:off x="360749" y="6393421"/>
            <a:ext cx="4114800" cy="229802"/>
          </a:xfrm>
        </p:spPr>
        <p:txBody>
          <a:bodyPr lIns="0" tIns="0" rIns="0" bIns="0" anchor="t" anchorCtr="0">
            <a:noAutofit/>
          </a:bodyPr>
          <a:lstStyle>
            <a:lvl1pPr algn="l">
              <a:defRPr sz="1000">
                <a:solidFill>
                  <a:schemeClr val="accent4"/>
                </a:solidFill>
              </a:defRPr>
            </a:lvl1pPr>
          </a:lstStyle>
          <a:p>
            <a:r>
              <a:rPr lang="en-US" sz="1000"/>
              <a:t>Revised Strategy &amp; Draft Business Plan | 2026-2027</a:t>
            </a:r>
          </a:p>
        </p:txBody>
      </p:sp>
      <p:sp>
        <p:nvSpPr>
          <p:cNvPr id="39" name="Freeform 38">
            <a:extLst>
              <a:ext uri="{FF2B5EF4-FFF2-40B4-BE49-F238E27FC236}">
                <a16:creationId xmlns:a16="http://schemas.microsoft.com/office/drawing/2014/main" id="{E4818D77-3D81-7CAE-7E4D-A83189BBB2DA}"/>
              </a:ext>
            </a:extLst>
          </p:cNvPr>
          <p:cNvSpPr/>
          <p:nvPr userDrawn="1"/>
        </p:nvSpPr>
        <p:spPr>
          <a:xfrm>
            <a:off x="7442406" y="1280762"/>
            <a:ext cx="4749595" cy="5578367"/>
          </a:xfrm>
          <a:custGeom>
            <a:avLst/>
            <a:gdLst>
              <a:gd name="connsiteX0" fmla="*/ 2640995 w 4749595"/>
              <a:gd name="connsiteY0" fmla="*/ 0 h 5578367"/>
              <a:gd name="connsiteX1" fmla="*/ 4749595 w 4749595"/>
              <a:gd name="connsiteY1" fmla="*/ 0 h 5578367"/>
              <a:gd name="connsiteX2" fmla="*/ 4749595 w 4749595"/>
              <a:gd name="connsiteY2" fmla="*/ 139379 h 5578367"/>
              <a:gd name="connsiteX3" fmla="*/ 1726608 w 4749595"/>
              <a:gd name="connsiteY3" fmla="*/ 139379 h 5578367"/>
              <a:gd name="connsiteX4" fmla="*/ 123677 w 4749595"/>
              <a:gd name="connsiteY4" fmla="*/ 1947849 h 5578367"/>
              <a:gd name="connsiteX5" fmla="*/ 123677 w 4749595"/>
              <a:gd name="connsiteY5" fmla="*/ 5578367 h 5578367"/>
              <a:gd name="connsiteX6" fmla="*/ 0 w 4749595"/>
              <a:gd name="connsiteY6" fmla="*/ 5578367 h 5578367"/>
              <a:gd name="connsiteX7" fmla="*/ 0 w 4749595"/>
              <a:gd name="connsiteY7" fmla="*/ 2979356 h 5578367"/>
              <a:gd name="connsiteX8" fmla="*/ 2640995 w 4749595"/>
              <a:gd name="connsiteY8" fmla="*/ 0 h 557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9595" h="5578367">
                <a:moveTo>
                  <a:pt x="2640995" y="0"/>
                </a:moveTo>
                <a:lnTo>
                  <a:pt x="4749595" y="0"/>
                </a:lnTo>
                <a:lnTo>
                  <a:pt x="4749595" y="139379"/>
                </a:lnTo>
                <a:lnTo>
                  <a:pt x="1726608" y="139379"/>
                </a:lnTo>
                <a:cubicBezTo>
                  <a:pt x="841539" y="139379"/>
                  <a:pt x="123677" y="948880"/>
                  <a:pt x="123677" y="1947849"/>
                </a:cubicBezTo>
                <a:lnTo>
                  <a:pt x="123677" y="5578367"/>
                </a:lnTo>
                <a:lnTo>
                  <a:pt x="0" y="5578367"/>
                </a:lnTo>
                <a:lnTo>
                  <a:pt x="0" y="2979356"/>
                </a:lnTo>
                <a:cubicBezTo>
                  <a:pt x="0" y="722517"/>
                  <a:pt x="640532" y="0"/>
                  <a:pt x="2640995" y="0"/>
                </a:cubicBezTo>
                <a:close/>
              </a:path>
            </a:pathLst>
          </a:custGeom>
          <a:solidFill>
            <a:srgbClr val="F2F2E9"/>
          </a:solidFill>
          <a:ln w="9985" cap="flat">
            <a:noFill/>
            <a:prstDash val="solid"/>
            <a:miter/>
          </a:ln>
        </p:spPr>
        <p:txBody>
          <a:bodyPr rtlCol="0" anchor="ctr">
            <a:noAutofit/>
          </a:bodyPr>
          <a:lstStyle/>
          <a:p>
            <a:endParaRPr lang="en-US"/>
          </a:p>
        </p:txBody>
      </p:sp>
      <p:sp>
        <p:nvSpPr>
          <p:cNvPr id="35" name="Freeform 34">
            <a:extLst>
              <a:ext uri="{FF2B5EF4-FFF2-40B4-BE49-F238E27FC236}">
                <a16:creationId xmlns:a16="http://schemas.microsoft.com/office/drawing/2014/main" id="{D2B04B38-B923-33CC-02AB-12DD803B2A6C}"/>
              </a:ext>
            </a:extLst>
          </p:cNvPr>
          <p:cNvSpPr/>
          <p:nvPr/>
        </p:nvSpPr>
        <p:spPr>
          <a:xfrm>
            <a:off x="7044618" y="818684"/>
            <a:ext cx="5147383" cy="6040444"/>
          </a:xfrm>
          <a:custGeom>
            <a:avLst/>
            <a:gdLst>
              <a:gd name="connsiteX0" fmla="*/ 2854805 w 5147383"/>
              <a:gd name="connsiteY0" fmla="*/ 0 h 6040444"/>
              <a:gd name="connsiteX1" fmla="*/ 5147383 w 5147383"/>
              <a:gd name="connsiteY1" fmla="*/ 0 h 6040444"/>
              <a:gd name="connsiteX2" fmla="*/ 5147383 w 5147383"/>
              <a:gd name="connsiteY2" fmla="*/ 150909 h 6040444"/>
              <a:gd name="connsiteX3" fmla="*/ 1866416 w 5147383"/>
              <a:gd name="connsiteY3" fmla="*/ 150909 h 6040444"/>
              <a:gd name="connsiteX4" fmla="*/ 133535 w 5147383"/>
              <a:gd name="connsiteY4" fmla="*/ 2110159 h 6040444"/>
              <a:gd name="connsiteX5" fmla="*/ 133535 w 5147383"/>
              <a:gd name="connsiteY5" fmla="*/ 6040444 h 6040444"/>
              <a:gd name="connsiteX6" fmla="*/ 0 w 5147383"/>
              <a:gd name="connsiteY6" fmla="*/ 6040444 h 6040444"/>
              <a:gd name="connsiteX7" fmla="*/ 0 w 5147383"/>
              <a:gd name="connsiteY7" fmla="*/ 3227625 h 6040444"/>
              <a:gd name="connsiteX8" fmla="*/ 2854805 w 5147383"/>
              <a:gd name="connsiteY8" fmla="*/ 0 h 604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7383" h="6040444">
                <a:moveTo>
                  <a:pt x="2854805" y="0"/>
                </a:moveTo>
                <a:lnTo>
                  <a:pt x="5147383" y="0"/>
                </a:lnTo>
                <a:lnTo>
                  <a:pt x="5147383" y="150909"/>
                </a:lnTo>
                <a:lnTo>
                  <a:pt x="1866416" y="150909"/>
                </a:lnTo>
                <a:cubicBezTo>
                  <a:pt x="909651" y="150909"/>
                  <a:pt x="133535" y="1027921"/>
                  <a:pt x="133535" y="2110159"/>
                </a:cubicBezTo>
                <a:lnTo>
                  <a:pt x="133535" y="6040444"/>
                </a:lnTo>
                <a:lnTo>
                  <a:pt x="0" y="6040444"/>
                </a:lnTo>
                <a:lnTo>
                  <a:pt x="0" y="3227625"/>
                </a:lnTo>
                <a:cubicBezTo>
                  <a:pt x="0" y="782726"/>
                  <a:pt x="692384" y="0"/>
                  <a:pt x="2854805" y="0"/>
                </a:cubicBezTo>
                <a:close/>
              </a:path>
            </a:pathLst>
          </a:custGeom>
          <a:solidFill>
            <a:srgbClr val="F2F2E9"/>
          </a:solidFill>
          <a:ln w="9985" cap="flat">
            <a:noFill/>
            <a:prstDash val="solid"/>
            <a:miter/>
          </a:ln>
        </p:spPr>
        <p:txBody>
          <a:bodyPr rtlCol="0" anchor="ctr">
            <a:noAutofit/>
          </a:bodyPr>
          <a:lstStyle/>
          <a:p>
            <a:endParaRPr lang="en-US"/>
          </a:p>
        </p:txBody>
      </p:sp>
      <p:sp>
        <p:nvSpPr>
          <p:cNvPr id="32" name="Freeform 31">
            <a:extLst>
              <a:ext uri="{FF2B5EF4-FFF2-40B4-BE49-F238E27FC236}">
                <a16:creationId xmlns:a16="http://schemas.microsoft.com/office/drawing/2014/main" id="{690DA366-0C3E-630F-5DD2-CBA81A78DCC8}"/>
              </a:ext>
            </a:extLst>
          </p:cNvPr>
          <p:cNvSpPr/>
          <p:nvPr userDrawn="1"/>
        </p:nvSpPr>
        <p:spPr>
          <a:xfrm>
            <a:off x="6608292" y="356606"/>
            <a:ext cx="5583708" cy="6502394"/>
          </a:xfrm>
          <a:custGeom>
            <a:avLst/>
            <a:gdLst>
              <a:gd name="connsiteX0" fmla="*/ 3103054 w 5583708"/>
              <a:gd name="connsiteY0" fmla="*/ 0 h 6502394"/>
              <a:gd name="connsiteX1" fmla="*/ 5583708 w 5583708"/>
              <a:gd name="connsiteY1" fmla="*/ 0 h 6502394"/>
              <a:gd name="connsiteX2" fmla="*/ 5583708 w 5583708"/>
              <a:gd name="connsiteY2" fmla="*/ 164104 h 6502394"/>
              <a:gd name="connsiteX3" fmla="*/ 2028630 w 5583708"/>
              <a:gd name="connsiteY3" fmla="*/ 164104 h 6502394"/>
              <a:gd name="connsiteX4" fmla="*/ 145058 w 5583708"/>
              <a:gd name="connsiteY4" fmla="*/ 2295015 h 6502394"/>
              <a:gd name="connsiteX5" fmla="*/ 145058 w 5583708"/>
              <a:gd name="connsiteY5" fmla="*/ 6502394 h 6502394"/>
              <a:gd name="connsiteX6" fmla="*/ 0 w 5583708"/>
              <a:gd name="connsiteY6" fmla="*/ 6502394 h 6502394"/>
              <a:gd name="connsiteX7" fmla="*/ 0 w 5583708"/>
              <a:gd name="connsiteY7" fmla="*/ 3510355 h 6502394"/>
              <a:gd name="connsiteX8" fmla="*/ 3103054 w 5583708"/>
              <a:gd name="connsiteY8" fmla="*/ 0 h 650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3708" h="6502394">
                <a:moveTo>
                  <a:pt x="3103054" y="0"/>
                </a:moveTo>
                <a:lnTo>
                  <a:pt x="5583708" y="0"/>
                </a:lnTo>
                <a:lnTo>
                  <a:pt x="5583708" y="164104"/>
                </a:lnTo>
                <a:lnTo>
                  <a:pt x="2028630" y="164104"/>
                </a:lnTo>
                <a:cubicBezTo>
                  <a:pt x="988773" y="164104"/>
                  <a:pt x="145058" y="1117979"/>
                  <a:pt x="145058" y="2295015"/>
                </a:cubicBezTo>
                <a:lnTo>
                  <a:pt x="145058" y="6502394"/>
                </a:lnTo>
                <a:cubicBezTo>
                  <a:pt x="145058" y="6502394"/>
                  <a:pt x="0" y="6502394"/>
                  <a:pt x="0" y="6502394"/>
                </a:cubicBezTo>
                <a:lnTo>
                  <a:pt x="0" y="3510355"/>
                </a:lnTo>
                <a:cubicBezTo>
                  <a:pt x="0" y="851391"/>
                  <a:pt x="752558" y="0"/>
                  <a:pt x="3103054" y="0"/>
                </a:cubicBezTo>
                <a:close/>
              </a:path>
            </a:pathLst>
          </a:custGeom>
          <a:solidFill>
            <a:srgbClr val="F2F2E9"/>
          </a:solidFill>
          <a:ln w="9985" cap="flat">
            <a:noFill/>
            <a:prstDash val="solid"/>
            <a:miter/>
          </a:ln>
        </p:spPr>
        <p:txBody>
          <a:bodyPr rtlCol="0" anchor="ctr">
            <a:noAutofit/>
          </a:bodyPr>
          <a:lstStyle/>
          <a:p>
            <a:endParaRPr lang="en-US"/>
          </a:p>
        </p:txBody>
      </p:sp>
      <p:sp>
        <p:nvSpPr>
          <p:cNvPr id="14" name="Picture Placeholder 13">
            <a:extLst>
              <a:ext uri="{FF2B5EF4-FFF2-40B4-BE49-F238E27FC236}">
                <a16:creationId xmlns:a16="http://schemas.microsoft.com/office/drawing/2014/main" id="{8E99A242-9B55-BEE0-73AF-E0738D246913}"/>
              </a:ext>
            </a:extLst>
          </p:cNvPr>
          <p:cNvSpPr>
            <a:spLocks noGrp="1"/>
          </p:cNvSpPr>
          <p:nvPr>
            <p:ph type="pic" sz="quarter" idx="12"/>
          </p:nvPr>
        </p:nvSpPr>
        <p:spPr>
          <a:xfrm flipH="1">
            <a:off x="7855197" y="1703551"/>
            <a:ext cx="4336802" cy="5155449"/>
          </a:xfrm>
          <a:prstGeom prst="round1Rect">
            <a:avLst>
              <a:gd name="adj" fmla="val 38665"/>
            </a:avLst>
          </a:prstGeom>
          <a:solidFill>
            <a:schemeClr val="accent4"/>
          </a:solidFill>
        </p:spPr>
        <p:txBody>
          <a:bodyPr>
            <a:noAutofit/>
          </a:bodyPr>
          <a:lstStyle/>
          <a:p>
            <a:r>
              <a:rPr lang="en-GB"/>
              <a:t>Click icon to add picture</a:t>
            </a:r>
            <a:endParaRPr lang="en-US"/>
          </a:p>
        </p:txBody>
      </p:sp>
      <p:sp>
        <p:nvSpPr>
          <p:cNvPr id="3" name="Title 1">
            <a:extLst>
              <a:ext uri="{FF2B5EF4-FFF2-40B4-BE49-F238E27FC236}">
                <a16:creationId xmlns:a16="http://schemas.microsoft.com/office/drawing/2014/main" id="{DF1D8BBD-22FE-CAE5-B18E-9253C5F69DD2}"/>
              </a:ext>
            </a:extLst>
          </p:cNvPr>
          <p:cNvSpPr>
            <a:spLocks noGrp="1"/>
          </p:cNvSpPr>
          <p:nvPr>
            <p:ph type="ctrTitle" hasCustomPrompt="1"/>
          </p:nvPr>
        </p:nvSpPr>
        <p:spPr>
          <a:xfrm>
            <a:off x="360749" y="3361000"/>
            <a:ext cx="5678101" cy="2387600"/>
          </a:xfrm>
        </p:spPr>
        <p:txBody>
          <a:bodyPr lIns="0" tIns="0" rIns="0" bIns="0" anchor="t" anchorCtr="0">
            <a:noAutofit/>
          </a:bodyPr>
          <a:lstStyle>
            <a:lvl1pPr algn="l">
              <a:defRPr sz="5400" b="1">
                <a:solidFill>
                  <a:schemeClr val="accent4"/>
                </a:solidFill>
              </a:defRPr>
            </a:lvl1pPr>
          </a:lstStyle>
          <a:p>
            <a:r>
              <a:rPr lang="en-GB"/>
              <a:t>Title goes here</a:t>
            </a:r>
            <a:endParaRPr lang="en-US"/>
          </a:p>
        </p:txBody>
      </p:sp>
      <p:pic>
        <p:nvPicPr>
          <p:cNvPr id="2" name="Graphic 1">
            <a:extLst>
              <a:ext uri="{FF2B5EF4-FFF2-40B4-BE49-F238E27FC236}">
                <a16:creationId xmlns:a16="http://schemas.microsoft.com/office/drawing/2014/main" id="{B51A8E82-03F4-2E5F-76A2-3E430C510F7B}"/>
              </a:ext>
            </a:extLst>
          </p:cNvPr>
          <p:cNvPicPr>
            <a:picLocks noChangeAspect="1"/>
          </p:cNvPicPr>
          <p:nvPr userDrawn="1"/>
        </p:nvPicPr>
        <p:blipFill>
          <a:blip r:embed="rId2">
            <a:extLst>
              <a:ext uri="{96DAC541-7B7A-43D3-8B79-37D633B846F1}">
                <asvg:svgBlip xmlns:asvg="http://schemas.microsoft.com/office/drawing/2016/SVG/main" r:embed="rId3"/>
              </a:ext>
            </a:extLst>
          </a:blip>
          <a:srcRect l="16" r="16"/>
          <a:stretch/>
        </p:blipFill>
        <p:spPr>
          <a:xfrm>
            <a:off x="360749" y="356606"/>
            <a:ext cx="1514230" cy="455836"/>
          </a:xfrm>
          <a:prstGeom prst="rect">
            <a:avLst/>
          </a:prstGeom>
        </p:spPr>
      </p:pic>
    </p:spTree>
    <p:extLst>
      <p:ext uri="{BB962C8B-B14F-4D97-AF65-F5344CB8AC3E}">
        <p14:creationId xmlns:p14="http://schemas.microsoft.com/office/powerpoint/2010/main" val="19795196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accent4"/>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B3B55B5-4463-B811-FB32-00887DABB817}"/>
              </a:ext>
            </a:extLst>
          </p:cNvPr>
          <p:cNvSpPr>
            <a:spLocks noGrp="1"/>
          </p:cNvSpPr>
          <p:nvPr>
            <p:ph type="dt" sz="half" idx="10"/>
          </p:nvPr>
        </p:nvSpPr>
        <p:spPr>
          <a:xfrm>
            <a:off x="5073395" y="6393422"/>
            <a:ext cx="1364475" cy="229801"/>
          </a:xfrm>
          <a:prstGeom prst="rect">
            <a:avLst/>
          </a:prstGeom>
        </p:spPr>
        <p:txBody>
          <a:bodyPr lIns="0" tIns="0" rIns="0" bIns="0" anchor="t" anchorCtr="0">
            <a:noAutofit/>
          </a:bodyPr>
          <a:lstStyle>
            <a:lvl1pPr algn="l">
              <a:defRPr sz="1000">
                <a:solidFill>
                  <a:schemeClr val="accent2"/>
                </a:solidFill>
              </a:defRPr>
            </a:lvl1pPr>
          </a:lstStyle>
          <a:p>
            <a:endParaRPr lang="en-US"/>
          </a:p>
        </p:txBody>
      </p:sp>
      <p:sp>
        <p:nvSpPr>
          <p:cNvPr id="5" name="Footer Placeholder 4">
            <a:extLst>
              <a:ext uri="{FF2B5EF4-FFF2-40B4-BE49-F238E27FC236}">
                <a16:creationId xmlns:a16="http://schemas.microsoft.com/office/drawing/2014/main" id="{A6BD5814-7CAE-823A-76FF-559A41964EA0}"/>
              </a:ext>
            </a:extLst>
          </p:cNvPr>
          <p:cNvSpPr>
            <a:spLocks noGrp="1"/>
          </p:cNvSpPr>
          <p:nvPr>
            <p:ph type="ftr" sz="quarter" idx="11"/>
          </p:nvPr>
        </p:nvSpPr>
        <p:spPr>
          <a:xfrm>
            <a:off x="360749" y="6393421"/>
            <a:ext cx="4114800" cy="229802"/>
          </a:xfrm>
        </p:spPr>
        <p:txBody>
          <a:bodyPr lIns="0" tIns="0" rIns="0" bIns="0" anchor="t" anchorCtr="0">
            <a:noAutofit/>
          </a:bodyPr>
          <a:lstStyle>
            <a:lvl1pPr algn="l">
              <a:defRPr sz="1000">
                <a:solidFill>
                  <a:schemeClr val="accent2"/>
                </a:solidFill>
              </a:defRPr>
            </a:lvl1pPr>
          </a:lstStyle>
          <a:p>
            <a:r>
              <a:rPr lang="en-US">
                <a:solidFill>
                  <a:schemeClr val="accent2"/>
                </a:solidFill>
              </a:rPr>
              <a:t>Revised Strategy &amp; Draft Business Plan | 2026-2027</a:t>
            </a:r>
          </a:p>
        </p:txBody>
      </p:sp>
      <p:sp>
        <p:nvSpPr>
          <p:cNvPr id="39" name="Freeform 38">
            <a:extLst>
              <a:ext uri="{FF2B5EF4-FFF2-40B4-BE49-F238E27FC236}">
                <a16:creationId xmlns:a16="http://schemas.microsoft.com/office/drawing/2014/main" id="{E4818D77-3D81-7CAE-7E4D-A83189BBB2DA}"/>
              </a:ext>
            </a:extLst>
          </p:cNvPr>
          <p:cNvSpPr/>
          <p:nvPr userDrawn="1"/>
        </p:nvSpPr>
        <p:spPr>
          <a:xfrm>
            <a:off x="7442406" y="1280762"/>
            <a:ext cx="4749595" cy="5578367"/>
          </a:xfrm>
          <a:custGeom>
            <a:avLst/>
            <a:gdLst>
              <a:gd name="connsiteX0" fmla="*/ 2640995 w 4749595"/>
              <a:gd name="connsiteY0" fmla="*/ 0 h 5578367"/>
              <a:gd name="connsiteX1" fmla="*/ 4749595 w 4749595"/>
              <a:gd name="connsiteY1" fmla="*/ 0 h 5578367"/>
              <a:gd name="connsiteX2" fmla="*/ 4749595 w 4749595"/>
              <a:gd name="connsiteY2" fmla="*/ 139379 h 5578367"/>
              <a:gd name="connsiteX3" fmla="*/ 1726608 w 4749595"/>
              <a:gd name="connsiteY3" fmla="*/ 139379 h 5578367"/>
              <a:gd name="connsiteX4" fmla="*/ 123677 w 4749595"/>
              <a:gd name="connsiteY4" fmla="*/ 1947849 h 5578367"/>
              <a:gd name="connsiteX5" fmla="*/ 123677 w 4749595"/>
              <a:gd name="connsiteY5" fmla="*/ 5578367 h 5578367"/>
              <a:gd name="connsiteX6" fmla="*/ 0 w 4749595"/>
              <a:gd name="connsiteY6" fmla="*/ 5578367 h 5578367"/>
              <a:gd name="connsiteX7" fmla="*/ 0 w 4749595"/>
              <a:gd name="connsiteY7" fmla="*/ 2979356 h 5578367"/>
              <a:gd name="connsiteX8" fmla="*/ 2640995 w 4749595"/>
              <a:gd name="connsiteY8" fmla="*/ 0 h 557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9595" h="5578367">
                <a:moveTo>
                  <a:pt x="2640995" y="0"/>
                </a:moveTo>
                <a:lnTo>
                  <a:pt x="4749595" y="0"/>
                </a:lnTo>
                <a:lnTo>
                  <a:pt x="4749595" y="139379"/>
                </a:lnTo>
                <a:lnTo>
                  <a:pt x="1726608" y="139379"/>
                </a:lnTo>
                <a:cubicBezTo>
                  <a:pt x="841539" y="139379"/>
                  <a:pt x="123677" y="948880"/>
                  <a:pt x="123677" y="1947849"/>
                </a:cubicBezTo>
                <a:lnTo>
                  <a:pt x="123677" y="5578367"/>
                </a:lnTo>
                <a:lnTo>
                  <a:pt x="0" y="5578367"/>
                </a:lnTo>
                <a:lnTo>
                  <a:pt x="0" y="2979356"/>
                </a:lnTo>
                <a:cubicBezTo>
                  <a:pt x="0" y="722517"/>
                  <a:pt x="640532" y="0"/>
                  <a:pt x="2640995" y="0"/>
                </a:cubicBezTo>
                <a:close/>
              </a:path>
            </a:pathLst>
          </a:custGeom>
          <a:solidFill>
            <a:schemeClr val="accent2"/>
          </a:solidFill>
          <a:ln w="9985" cap="flat">
            <a:noFill/>
            <a:prstDash val="solid"/>
            <a:miter/>
          </a:ln>
        </p:spPr>
        <p:txBody>
          <a:bodyPr rtlCol="0" anchor="ctr">
            <a:noAutofit/>
          </a:bodyPr>
          <a:lstStyle/>
          <a:p>
            <a:endParaRPr lang="en-US"/>
          </a:p>
        </p:txBody>
      </p:sp>
      <p:sp>
        <p:nvSpPr>
          <p:cNvPr id="35" name="Freeform 34">
            <a:extLst>
              <a:ext uri="{FF2B5EF4-FFF2-40B4-BE49-F238E27FC236}">
                <a16:creationId xmlns:a16="http://schemas.microsoft.com/office/drawing/2014/main" id="{D2B04B38-B923-33CC-02AB-12DD803B2A6C}"/>
              </a:ext>
            </a:extLst>
          </p:cNvPr>
          <p:cNvSpPr/>
          <p:nvPr/>
        </p:nvSpPr>
        <p:spPr>
          <a:xfrm>
            <a:off x="7044618" y="818684"/>
            <a:ext cx="5147383" cy="6040444"/>
          </a:xfrm>
          <a:custGeom>
            <a:avLst/>
            <a:gdLst>
              <a:gd name="connsiteX0" fmla="*/ 2854805 w 5147383"/>
              <a:gd name="connsiteY0" fmla="*/ 0 h 6040444"/>
              <a:gd name="connsiteX1" fmla="*/ 5147383 w 5147383"/>
              <a:gd name="connsiteY1" fmla="*/ 0 h 6040444"/>
              <a:gd name="connsiteX2" fmla="*/ 5147383 w 5147383"/>
              <a:gd name="connsiteY2" fmla="*/ 150909 h 6040444"/>
              <a:gd name="connsiteX3" fmla="*/ 1866416 w 5147383"/>
              <a:gd name="connsiteY3" fmla="*/ 150909 h 6040444"/>
              <a:gd name="connsiteX4" fmla="*/ 133535 w 5147383"/>
              <a:gd name="connsiteY4" fmla="*/ 2110159 h 6040444"/>
              <a:gd name="connsiteX5" fmla="*/ 133535 w 5147383"/>
              <a:gd name="connsiteY5" fmla="*/ 6040444 h 6040444"/>
              <a:gd name="connsiteX6" fmla="*/ 0 w 5147383"/>
              <a:gd name="connsiteY6" fmla="*/ 6040444 h 6040444"/>
              <a:gd name="connsiteX7" fmla="*/ 0 w 5147383"/>
              <a:gd name="connsiteY7" fmla="*/ 3227625 h 6040444"/>
              <a:gd name="connsiteX8" fmla="*/ 2854805 w 5147383"/>
              <a:gd name="connsiteY8" fmla="*/ 0 h 604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7383" h="6040444">
                <a:moveTo>
                  <a:pt x="2854805" y="0"/>
                </a:moveTo>
                <a:lnTo>
                  <a:pt x="5147383" y="0"/>
                </a:lnTo>
                <a:lnTo>
                  <a:pt x="5147383" y="150909"/>
                </a:lnTo>
                <a:lnTo>
                  <a:pt x="1866416" y="150909"/>
                </a:lnTo>
                <a:cubicBezTo>
                  <a:pt x="909651" y="150909"/>
                  <a:pt x="133535" y="1027921"/>
                  <a:pt x="133535" y="2110159"/>
                </a:cubicBezTo>
                <a:lnTo>
                  <a:pt x="133535" y="6040444"/>
                </a:lnTo>
                <a:lnTo>
                  <a:pt x="0" y="6040444"/>
                </a:lnTo>
                <a:lnTo>
                  <a:pt x="0" y="3227625"/>
                </a:lnTo>
                <a:cubicBezTo>
                  <a:pt x="0" y="782726"/>
                  <a:pt x="692384" y="0"/>
                  <a:pt x="2854805" y="0"/>
                </a:cubicBezTo>
                <a:close/>
              </a:path>
            </a:pathLst>
          </a:custGeom>
          <a:solidFill>
            <a:schemeClr val="accent2"/>
          </a:solidFill>
          <a:ln w="9985" cap="flat">
            <a:noFill/>
            <a:prstDash val="solid"/>
            <a:miter/>
          </a:ln>
        </p:spPr>
        <p:txBody>
          <a:bodyPr rtlCol="0" anchor="ctr">
            <a:noAutofit/>
          </a:bodyPr>
          <a:lstStyle/>
          <a:p>
            <a:endParaRPr lang="en-US"/>
          </a:p>
        </p:txBody>
      </p:sp>
      <p:sp>
        <p:nvSpPr>
          <p:cNvPr id="32" name="Freeform 31">
            <a:extLst>
              <a:ext uri="{FF2B5EF4-FFF2-40B4-BE49-F238E27FC236}">
                <a16:creationId xmlns:a16="http://schemas.microsoft.com/office/drawing/2014/main" id="{690DA366-0C3E-630F-5DD2-CBA81A78DCC8}"/>
              </a:ext>
            </a:extLst>
          </p:cNvPr>
          <p:cNvSpPr/>
          <p:nvPr userDrawn="1"/>
        </p:nvSpPr>
        <p:spPr>
          <a:xfrm>
            <a:off x="6608292" y="356606"/>
            <a:ext cx="5583708" cy="6502394"/>
          </a:xfrm>
          <a:custGeom>
            <a:avLst/>
            <a:gdLst>
              <a:gd name="connsiteX0" fmla="*/ 3103054 w 5583708"/>
              <a:gd name="connsiteY0" fmla="*/ 0 h 6502394"/>
              <a:gd name="connsiteX1" fmla="*/ 5583708 w 5583708"/>
              <a:gd name="connsiteY1" fmla="*/ 0 h 6502394"/>
              <a:gd name="connsiteX2" fmla="*/ 5583708 w 5583708"/>
              <a:gd name="connsiteY2" fmla="*/ 164104 h 6502394"/>
              <a:gd name="connsiteX3" fmla="*/ 2028630 w 5583708"/>
              <a:gd name="connsiteY3" fmla="*/ 164104 h 6502394"/>
              <a:gd name="connsiteX4" fmla="*/ 145058 w 5583708"/>
              <a:gd name="connsiteY4" fmla="*/ 2295015 h 6502394"/>
              <a:gd name="connsiteX5" fmla="*/ 145058 w 5583708"/>
              <a:gd name="connsiteY5" fmla="*/ 6502394 h 6502394"/>
              <a:gd name="connsiteX6" fmla="*/ 0 w 5583708"/>
              <a:gd name="connsiteY6" fmla="*/ 6502394 h 6502394"/>
              <a:gd name="connsiteX7" fmla="*/ 0 w 5583708"/>
              <a:gd name="connsiteY7" fmla="*/ 3510355 h 6502394"/>
              <a:gd name="connsiteX8" fmla="*/ 3103054 w 5583708"/>
              <a:gd name="connsiteY8" fmla="*/ 0 h 650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3708" h="6502394">
                <a:moveTo>
                  <a:pt x="3103054" y="0"/>
                </a:moveTo>
                <a:lnTo>
                  <a:pt x="5583708" y="0"/>
                </a:lnTo>
                <a:lnTo>
                  <a:pt x="5583708" y="164104"/>
                </a:lnTo>
                <a:lnTo>
                  <a:pt x="2028630" y="164104"/>
                </a:lnTo>
                <a:cubicBezTo>
                  <a:pt x="988773" y="164104"/>
                  <a:pt x="145058" y="1117979"/>
                  <a:pt x="145058" y="2295015"/>
                </a:cubicBezTo>
                <a:lnTo>
                  <a:pt x="145058" y="6502394"/>
                </a:lnTo>
                <a:cubicBezTo>
                  <a:pt x="145058" y="6502394"/>
                  <a:pt x="0" y="6502394"/>
                  <a:pt x="0" y="6502394"/>
                </a:cubicBezTo>
                <a:lnTo>
                  <a:pt x="0" y="3510355"/>
                </a:lnTo>
                <a:cubicBezTo>
                  <a:pt x="0" y="851391"/>
                  <a:pt x="752558" y="0"/>
                  <a:pt x="3103054" y="0"/>
                </a:cubicBezTo>
                <a:close/>
              </a:path>
            </a:pathLst>
          </a:custGeom>
          <a:solidFill>
            <a:schemeClr val="accent2"/>
          </a:solidFill>
          <a:ln w="9985" cap="flat">
            <a:noFill/>
            <a:prstDash val="solid"/>
            <a:miter/>
          </a:ln>
        </p:spPr>
        <p:txBody>
          <a:bodyPr rtlCol="0" anchor="ctr">
            <a:noAutofit/>
          </a:bodyPr>
          <a:lstStyle/>
          <a:p>
            <a:endParaRPr lang="en-US"/>
          </a:p>
        </p:txBody>
      </p:sp>
      <p:sp>
        <p:nvSpPr>
          <p:cNvPr id="14" name="Picture Placeholder 13">
            <a:extLst>
              <a:ext uri="{FF2B5EF4-FFF2-40B4-BE49-F238E27FC236}">
                <a16:creationId xmlns:a16="http://schemas.microsoft.com/office/drawing/2014/main" id="{8E99A242-9B55-BEE0-73AF-E0738D246913}"/>
              </a:ext>
            </a:extLst>
          </p:cNvPr>
          <p:cNvSpPr>
            <a:spLocks noGrp="1"/>
          </p:cNvSpPr>
          <p:nvPr>
            <p:ph type="pic" sz="quarter" idx="12"/>
          </p:nvPr>
        </p:nvSpPr>
        <p:spPr>
          <a:xfrm flipH="1">
            <a:off x="7855197" y="1703551"/>
            <a:ext cx="4336802" cy="5155449"/>
          </a:xfrm>
          <a:prstGeom prst="round1Rect">
            <a:avLst>
              <a:gd name="adj" fmla="val 38665"/>
            </a:avLst>
          </a:prstGeom>
          <a:solidFill>
            <a:schemeClr val="accent2"/>
          </a:solidFill>
        </p:spPr>
        <p:txBody>
          <a:bodyPr>
            <a:noAutofit/>
          </a:bodyPr>
          <a:lstStyle/>
          <a:p>
            <a:r>
              <a:rPr lang="en-GB"/>
              <a:t>Click icon to add picture</a:t>
            </a:r>
            <a:endParaRPr lang="en-US"/>
          </a:p>
        </p:txBody>
      </p:sp>
      <p:sp>
        <p:nvSpPr>
          <p:cNvPr id="3" name="Title 1">
            <a:extLst>
              <a:ext uri="{FF2B5EF4-FFF2-40B4-BE49-F238E27FC236}">
                <a16:creationId xmlns:a16="http://schemas.microsoft.com/office/drawing/2014/main" id="{407E89A3-FF33-F706-EBB9-1803006EA68F}"/>
              </a:ext>
            </a:extLst>
          </p:cNvPr>
          <p:cNvSpPr>
            <a:spLocks noGrp="1"/>
          </p:cNvSpPr>
          <p:nvPr>
            <p:ph type="ctrTitle" hasCustomPrompt="1"/>
          </p:nvPr>
        </p:nvSpPr>
        <p:spPr>
          <a:xfrm>
            <a:off x="360749" y="3361000"/>
            <a:ext cx="5678101" cy="2387600"/>
          </a:xfrm>
        </p:spPr>
        <p:txBody>
          <a:bodyPr lIns="0" tIns="0" rIns="0" bIns="0" anchor="t" anchorCtr="0">
            <a:noAutofit/>
          </a:bodyPr>
          <a:lstStyle>
            <a:lvl1pPr algn="l">
              <a:defRPr sz="5400" b="1">
                <a:solidFill>
                  <a:schemeClr val="accent2"/>
                </a:solidFill>
              </a:defRPr>
            </a:lvl1pPr>
          </a:lstStyle>
          <a:p>
            <a:r>
              <a:rPr lang="en-GB"/>
              <a:t>Title goes here</a:t>
            </a:r>
            <a:endParaRPr lang="en-US"/>
          </a:p>
        </p:txBody>
      </p:sp>
      <p:pic>
        <p:nvPicPr>
          <p:cNvPr id="2" name="Graphic 1">
            <a:extLst>
              <a:ext uri="{FF2B5EF4-FFF2-40B4-BE49-F238E27FC236}">
                <a16:creationId xmlns:a16="http://schemas.microsoft.com/office/drawing/2014/main" id="{9247D7BB-BBB3-AFA5-CF2E-65B1DDB48B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16" r="16"/>
          <a:stretch/>
        </p:blipFill>
        <p:spPr>
          <a:xfrm>
            <a:off x="360749" y="356606"/>
            <a:ext cx="1514230" cy="455836"/>
          </a:xfrm>
          <a:prstGeom prst="rect">
            <a:avLst/>
          </a:prstGeom>
        </p:spPr>
      </p:pic>
    </p:spTree>
    <p:extLst>
      <p:ext uri="{BB962C8B-B14F-4D97-AF65-F5344CB8AC3E}">
        <p14:creationId xmlns:p14="http://schemas.microsoft.com/office/powerpoint/2010/main" val="34227377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3"/>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B3B55B5-4463-B811-FB32-00887DABB817}"/>
              </a:ext>
            </a:extLst>
          </p:cNvPr>
          <p:cNvSpPr>
            <a:spLocks noGrp="1"/>
          </p:cNvSpPr>
          <p:nvPr>
            <p:ph type="dt" sz="half" idx="10"/>
          </p:nvPr>
        </p:nvSpPr>
        <p:spPr>
          <a:xfrm>
            <a:off x="5073395" y="6393422"/>
            <a:ext cx="1364475" cy="229801"/>
          </a:xfrm>
          <a:prstGeom prst="rect">
            <a:avLst/>
          </a:prstGeom>
        </p:spPr>
        <p:txBody>
          <a:bodyPr lIns="0" tIns="0" rIns="0" bIns="0" anchor="t" anchorCtr="0">
            <a:noAutofit/>
          </a:bodyPr>
          <a:lstStyle>
            <a:lvl1pPr algn="l">
              <a:defRPr sz="1000">
                <a:solidFill>
                  <a:schemeClr val="tx2"/>
                </a:solidFill>
              </a:defRPr>
            </a:lvl1pPr>
          </a:lstStyle>
          <a:p>
            <a:endParaRPr lang="en-US"/>
          </a:p>
        </p:txBody>
      </p:sp>
      <p:sp>
        <p:nvSpPr>
          <p:cNvPr id="5" name="Footer Placeholder 4">
            <a:extLst>
              <a:ext uri="{FF2B5EF4-FFF2-40B4-BE49-F238E27FC236}">
                <a16:creationId xmlns:a16="http://schemas.microsoft.com/office/drawing/2014/main" id="{A6BD5814-7CAE-823A-76FF-559A41964EA0}"/>
              </a:ext>
            </a:extLst>
          </p:cNvPr>
          <p:cNvSpPr>
            <a:spLocks noGrp="1"/>
          </p:cNvSpPr>
          <p:nvPr>
            <p:ph type="ftr" sz="quarter" idx="11"/>
          </p:nvPr>
        </p:nvSpPr>
        <p:spPr>
          <a:xfrm>
            <a:off x="360749" y="6393421"/>
            <a:ext cx="4114800" cy="229802"/>
          </a:xfrm>
        </p:spPr>
        <p:txBody>
          <a:bodyPr lIns="0" tIns="0" rIns="0" bIns="0" anchor="t" anchorCtr="0">
            <a:noAutofit/>
          </a:bodyPr>
          <a:lstStyle>
            <a:lvl1pPr algn="l">
              <a:defRPr sz="1000">
                <a:solidFill>
                  <a:schemeClr val="tx2"/>
                </a:solidFill>
              </a:defRPr>
            </a:lvl1pPr>
          </a:lstStyle>
          <a:p>
            <a:r>
              <a:rPr lang="en-US">
                <a:solidFill>
                  <a:schemeClr val="tx2"/>
                </a:solidFill>
              </a:rPr>
              <a:t>Revised Strategy &amp; Draft Business Plan | 2026-2027</a:t>
            </a:r>
          </a:p>
        </p:txBody>
      </p:sp>
      <p:sp>
        <p:nvSpPr>
          <p:cNvPr id="39" name="Freeform 38">
            <a:extLst>
              <a:ext uri="{FF2B5EF4-FFF2-40B4-BE49-F238E27FC236}">
                <a16:creationId xmlns:a16="http://schemas.microsoft.com/office/drawing/2014/main" id="{E4818D77-3D81-7CAE-7E4D-A83189BBB2DA}"/>
              </a:ext>
            </a:extLst>
          </p:cNvPr>
          <p:cNvSpPr/>
          <p:nvPr userDrawn="1"/>
        </p:nvSpPr>
        <p:spPr>
          <a:xfrm>
            <a:off x="7442406" y="1280762"/>
            <a:ext cx="4749595" cy="5578367"/>
          </a:xfrm>
          <a:custGeom>
            <a:avLst/>
            <a:gdLst>
              <a:gd name="connsiteX0" fmla="*/ 2640995 w 4749595"/>
              <a:gd name="connsiteY0" fmla="*/ 0 h 5578367"/>
              <a:gd name="connsiteX1" fmla="*/ 4749595 w 4749595"/>
              <a:gd name="connsiteY1" fmla="*/ 0 h 5578367"/>
              <a:gd name="connsiteX2" fmla="*/ 4749595 w 4749595"/>
              <a:gd name="connsiteY2" fmla="*/ 139379 h 5578367"/>
              <a:gd name="connsiteX3" fmla="*/ 1726608 w 4749595"/>
              <a:gd name="connsiteY3" fmla="*/ 139379 h 5578367"/>
              <a:gd name="connsiteX4" fmla="*/ 123677 w 4749595"/>
              <a:gd name="connsiteY4" fmla="*/ 1947849 h 5578367"/>
              <a:gd name="connsiteX5" fmla="*/ 123677 w 4749595"/>
              <a:gd name="connsiteY5" fmla="*/ 5578367 h 5578367"/>
              <a:gd name="connsiteX6" fmla="*/ 0 w 4749595"/>
              <a:gd name="connsiteY6" fmla="*/ 5578367 h 5578367"/>
              <a:gd name="connsiteX7" fmla="*/ 0 w 4749595"/>
              <a:gd name="connsiteY7" fmla="*/ 2979356 h 5578367"/>
              <a:gd name="connsiteX8" fmla="*/ 2640995 w 4749595"/>
              <a:gd name="connsiteY8" fmla="*/ 0 h 557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9595" h="5578367">
                <a:moveTo>
                  <a:pt x="2640995" y="0"/>
                </a:moveTo>
                <a:lnTo>
                  <a:pt x="4749595" y="0"/>
                </a:lnTo>
                <a:lnTo>
                  <a:pt x="4749595" y="139379"/>
                </a:lnTo>
                <a:lnTo>
                  <a:pt x="1726608" y="139379"/>
                </a:lnTo>
                <a:cubicBezTo>
                  <a:pt x="841539" y="139379"/>
                  <a:pt x="123677" y="948880"/>
                  <a:pt x="123677" y="1947849"/>
                </a:cubicBezTo>
                <a:lnTo>
                  <a:pt x="123677" y="5578367"/>
                </a:lnTo>
                <a:lnTo>
                  <a:pt x="0" y="5578367"/>
                </a:lnTo>
                <a:lnTo>
                  <a:pt x="0" y="2979356"/>
                </a:lnTo>
                <a:cubicBezTo>
                  <a:pt x="0" y="722517"/>
                  <a:pt x="640532" y="0"/>
                  <a:pt x="2640995" y="0"/>
                </a:cubicBezTo>
                <a:close/>
              </a:path>
            </a:pathLst>
          </a:custGeom>
          <a:solidFill>
            <a:schemeClr val="tx2"/>
          </a:solidFill>
          <a:ln w="9985" cap="flat">
            <a:noFill/>
            <a:prstDash val="solid"/>
            <a:miter/>
          </a:ln>
        </p:spPr>
        <p:txBody>
          <a:bodyPr rtlCol="0" anchor="ctr">
            <a:noAutofit/>
          </a:bodyPr>
          <a:lstStyle/>
          <a:p>
            <a:endParaRPr lang="en-US">
              <a:solidFill>
                <a:schemeClr val="tx2"/>
              </a:solidFill>
            </a:endParaRPr>
          </a:p>
        </p:txBody>
      </p:sp>
      <p:sp>
        <p:nvSpPr>
          <p:cNvPr id="35" name="Freeform 34">
            <a:extLst>
              <a:ext uri="{FF2B5EF4-FFF2-40B4-BE49-F238E27FC236}">
                <a16:creationId xmlns:a16="http://schemas.microsoft.com/office/drawing/2014/main" id="{D2B04B38-B923-33CC-02AB-12DD803B2A6C}"/>
              </a:ext>
            </a:extLst>
          </p:cNvPr>
          <p:cNvSpPr/>
          <p:nvPr/>
        </p:nvSpPr>
        <p:spPr>
          <a:xfrm>
            <a:off x="7044618" y="818684"/>
            <a:ext cx="5147383" cy="6040444"/>
          </a:xfrm>
          <a:custGeom>
            <a:avLst/>
            <a:gdLst>
              <a:gd name="connsiteX0" fmla="*/ 2854805 w 5147383"/>
              <a:gd name="connsiteY0" fmla="*/ 0 h 6040444"/>
              <a:gd name="connsiteX1" fmla="*/ 5147383 w 5147383"/>
              <a:gd name="connsiteY1" fmla="*/ 0 h 6040444"/>
              <a:gd name="connsiteX2" fmla="*/ 5147383 w 5147383"/>
              <a:gd name="connsiteY2" fmla="*/ 150909 h 6040444"/>
              <a:gd name="connsiteX3" fmla="*/ 1866416 w 5147383"/>
              <a:gd name="connsiteY3" fmla="*/ 150909 h 6040444"/>
              <a:gd name="connsiteX4" fmla="*/ 133535 w 5147383"/>
              <a:gd name="connsiteY4" fmla="*/ 2110159 h 6040444"/>
              <a:gd name="connsiteX5" fmla="*/ 133535 w 5147383"/>
              <a:gd name="connsiteY5" fmla="*/ 6040444 h 6040444"/>
              <a:gd name="connsiteX6" fmla="*/ 0 w 5147383"/>
              <a:gd name="connsiteY6" fmla="*/ 6040444 h 6040444"/>
              <a:gd name="connsiteX7" fmla="*/ 0 w 5147383"/>
              <a:gd name="connsiteY7" fmla="*/ 3227625 h 6040444"/>
              <a:gd name="connsiteX8" fmla="*/ 2854805 w 5147383"/>
              <a:gd name="connsiteY8" fmla="*/ 0 h 604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7383" h="6040444">
                <a:moveTo>
                  <a:pt x="2854805" y="0"/>
                </a:moveTo>
                <a:lnTo>
                  <a:pt x="5147383" y="0"/>
                </a:lnTo>
                <a:lnTo>
                  <a:pt x="5147383" y="150909"/>
                </a:lnTo>
                <a:lnTo>
                  <a:pt x="1866416" y="150909"/>
                </a:lnTo>
                <a:cubicBezTo>
                  <a:pt x="909651" y="150909"/>
                  <a:pt x="133535" y="1027921"/>
                  <a:pt x="133535" y="2110159"/>
                </a:cubicBezTo>
                <a:lnTo>
                  <a:pt x="133535" y="6040444"/>
                </a:lnTo>
                <a:lnTo>
                  <a:pt x="0" y="6040444"/>
                </a:lnTo>
                <a:lnTo>
                  <a:pt x="0" y="3227625"/>
                </a:lnTo>
                <a:cubicBezTo>
                  <a:pt x="0" y="782726"/>
                  <a:pt x="692384" y="0"/>
                  <a:pt x="2854805" y="0"/>
                </a:cubicBezTo>
                <a:close/>
              </a:path>
            </a:pathLst>
          </a:custGeom>
          <a:solidFill>
            <a:schemeClr val="tx2"/>
          </a:solidFill>
          <a:ln w="9985" cap="flat">
            <a:noFill/>
            <a:prstDash val="solid"/>
            <a:miter/>
          </a:ln>
        </p:spPr>
        <p:txBody>
          <a:bodyPr rtlCol="0" anchor="ctr">
            <a:noAutofit/>
          </a:bodyPr>
          <a:lstStyle/>
          <a:p>
            <a:endParaRPr lang="en-US">
              <a:solidFill>
                <a:schemeClr val="tx2"/>
              </a:solidFill>
            </a:endParaRPr>
          </a:p>
        </p:txBody>
      </p:sp>
      <p:sp>
        <p:nvSpPr>
          <p:cNvPr id="32" name="Freeform 31">
            <a:extLst>
              <a:ext uri="{FF2B5EF4-FFF2-40B4-BE49-F238E27FC236}">
                <a16:creationId xmlns:a16="http://schemas.microsoft.com/office/drawing/2014/main" id="{690DA366-0C3E-630F-5DD2-CBA81A78DCC8}"/>
              </a:ext>
            </a:extLst>
          </p:cNvPr>
          <p:cNvSpPr/>
          <p:nvPr userDrawn="1"/>
        </p:nvSpPr>
        <p:spPr>
          <a:xfrm>
            <a:off x="6608292" y="356606"/>
            <a:ext cx="5583708" cy="6502394"/>
          </a:xfrm>
          <a:custGeom>
            <a:avLst/>
            <a:gdLst>
              <a:gd name="connsiteX0" fmla="*/ 3103054 w 5583708"/>
              <a:gd name="connsiteY0" fmla="*/ 0 h 6502394"/>
              <a:gd name="connsiteX1" fmla="*/ 5583708 w 5583708"/>
              <a:gd name="connsiteY1" fmla="*/ 0 h 6502394"/>
              <a:gd name="connsiteX2" fmla="*/ 5583708 w 5583708"/>
              <a:gd name="connsiteY2" fmla="*/ 164104 h 6502394"/>
              <a:gd name="connsiteX3" fmla="*/ 2028630 w 5583708"/>
              <a:gd name="connsiteY3" fmla="*/ 164104 h 6502394"/>
              <a:gd name="connsiteX4" fmla="*/ 145058 w 5583708"/>
              <a:gd name="connsiteY4" fmla="*/ 2295015 h 6502394"/>
              <a:gd name="connsiteX5" fmla="*/ 145058 w 5583708"/>
              <a:gd name="connsiteY5" fmla="*/ 6502394 h 6502394"/>
              <a:gd name="connsiteX6" fmla="*/ 0 w 5583708"/>
              <a:gd name="connsiteY6" fmla="*/ 6502394 h 6502394"/>
              <a:gd name="connsiteX7" fmla="*/ 0 w 5583708"/>
              <a:gd name="connsiteY7" fmla="*/ 3510355 h 6502394"/>
              <a:gd name="connsiteX8" fmla="*/ 3103054 w 5583708"/>
              <a:gd name="connsiteY8" fmla="*/ 0 h 650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3708" h="6502394">
                <a:moveTo>
                  <a:pt x="3103054" y="0"/>
                </a:moveTo>
                <a:lnTo>
                  <a:pt x="5583708" y="0"/>
                </a:lnTo>
                <a:lnTo>
                  <a:pt x="5583708" y="164104"/>
                </a:lnTo>
                <a:lnTo>
                  <a:pt x="2028630" y="164104"/>
                </a:lnTo>
                <a:cubicBezTo>
                  <a:pt x="988773" y="164104"/>
                  <a:pt x="145058" y="1117979"/>
                  <a:pt x="145058" y="2295015"/>
                </a:cubicBezTo>
                <a:lnTo>
                  <a:pt x="145058" y="6502394"/>
                </a:lnTo>
                <a:cubicBezTo>
                  <a:pt x="145058" y="6502394"/>
                  <a:pt x="0" y="6502394"/>
                  <a:pt x="0" y="6502394"/>
                </a:cubicBezTo>
                <a:lnTo>
                  <a:pt x="0" y="3510355"/>
                </a:lnTo>
                <a:cubicBezTo>
                  <a:pt x="0" y="851391"/>
                  <a:pt x="752558" y="0"/>
                  <a:pt x="3103054" y="0"/>
                </a:cubicBezTo>
                <a:close/>
              </a:path>
            </a:pathLst>
          </a:custGeom>
          <a:solidFill>
            <a:schemeClr val="tx2"/>
          </a:solidFill>
          <a:ln w="9985" cap="flat">
            <a:noFill/>
            <a:prstDash val="solid"/>
            <a:miter/>
          </a:ln>
        </p:spPr>
        <p:txBody>
          <a:bodyPr rtlCol="0" anchor="ctr">
            <a:noAutofit/>
          </a:bodyPr>
          <a:lstStyle/>
          <a:p>
            <a:endParaRPr lang="en-US">
              <a:solidFill>
                <a:schemeClr val="tx2"/>
              </a:solidFill>
            </a:endParaRPr>
          </a:p>
        </p:txBody>
      </p:sp>
      <p:sp>
        <p:nvSpPr>
          <p:cNvPr id="14" name="Picture Placeholder 13">
            <a:extLst>
              <a:ext uri="{FF2B5EF4-FFF2-40B4-BE49-F238E27FC236}">
                <a16:creationId xmlns:a16="http://schemas.microsoft.com/office/drawing/2014/main" id="{8E99A242-9B55-BEE0-73AF-E0738D246913}"/>
              </a:ext>
            </a:extLst>
          </p:cNvPr>
          <p:cNvSpPr>
            <a:spLocks noGrp="1"/>
          </p:cNvSpPr>
          <p:nvPr>
            <p:ph type="pic" sz="quarter" idx="12"/>
          </p:nvPr>
        </p:nvSpPr>
        <p:spPr>
          <a:xfrm flipH="1">
            <a:off x="7855197" y="1703551"/>
            <a:ext cx="4336802" cy="5155449"/>
          </a:xfrm>
          <a:prstGeom prst="round1Rect">
            <a:avLst>
              <a:gd name="adj" fmla="val 38665"/>
            </a:avLst>
          </a:prstGeom>
          <a:solidFill>
            <a:schemeClr val="tx2"/>
          </a:solidFill>
        </p:spPr>
        <p:txBody>
          <a:bodyPr>
            <a:noAutofit/>
          </a:bodyPr>
          <a:lstStyle>
            <a:lvl1pPr>
              <a:defRPr>
                <a:solidFill>
                  <a:schemeClr val="tx2"/>
                </a:solidFill>
              </a:defRPr>
            </a:lvl1pPr>
          </a:lstStyle>
          <a:p>
            <a:r>
              <a:rPr lang="en-GB"/>
              <a:t>Click icon to add picture</a:t>
            </a:r>
            <a:endParaRPr lang="en-US"/>
          </a:p>
        </p:txBody>
      </p:sp>
      <p:pic>
        <p:nvPicPr>
          <p:cNvPr id="17" name="Graphic 16">
            <a:extLst>
              <a:ext uri="{FF2B5EF4-FFF2-40B4-BE49-F238E27FC236}">
                <a16:creationId xmlns:a16="http://schemas.microsoft.com/office/drawing/2014/main" id="{D281C372-AB7E-4F93-A407-34FC1DB489A9}"/>
              </a:ext>
            </a:extLst>
          </p:cNvPr>
          <p:cNvPicPr>
            <a:picLocks noChangeAspect="1"/>
          </p:cNvPicPr>
          <p:nvPr/>
        </p:nvPicPr>
        <p:blipFill>
          <a:blip r:embed="rId2">
            <a:extLst>
              <a:ext uri="{96DAC541-7B7A-43D3-8B79-37D633B846F1}">
                <asvg:svgBlip xmlns:asvg="http://schemas.microsoft.com/office/drawing/2016/SVG/main" r:embed="rId3"/>
              </a:ext>
            </a:extLst>
          </a:blip>
          <a:srcRect l="16" r="16"/>
          <a:stretch/>
        </p:blipFill>
        <p:spPr>
          <a:xfrm>
            <a:off x="360749" y="356606"/>
            <a:ext cx="1514230" cy="455836"/>
          </a:xfrm>
          <a:prstGeom prst="rect">
            <a:avLst/>
          </a:prstGeom>
        </p:spPr>
      </p:pic>
      <p:sp>
        <p:nvSpPr>
          <p:cNvPr id="3" name="Title 1">
            <a:extLst>
              <a:ext uri="{FF2B5EF4-FFF2-40B4-BE49-F238E27FC236}">
                <a16:creationId xmlns:a16="http://schemas.microsoft.com/office/drawing/2014/main" id="{546F4463-961F-DB93-9C3F-1A90790B473E}"/>
              </a:ext>
            </a:extLst>
          </p:cNvPr>
          <p:cNvSpPr>
            <a:spLocks noGrp="1"/>
          </p:cNvSpPr>
          <p:nvPr>
            <p:ph type="ctrTitle" hasCustomPrompt="1"/>
          </p:nvPr>
        </p:nvSpPr>
        <p:spPr>
          <a:xfrm>
            <a:off x="360749" y="3361000"/>
            <a:ext cx="5678101" cy="2387600"/>
          </a:xfrm>
        </p:spPr>
        <p:txBody>
          <a:bodyPr lIns="0" tIns="0" rIns="0" bIns="0" anchor="t" anchorCtr="0">
            <a:noAutofit/>
          </a:bodyPr>
          <a:lstStyle>
            <a:lvl1pPr algn="l">
              <a:defRPr sz="5400" b="1">
                <a:solidFill>
                  <a:schemeClr val="tx2"/>
                </a:solidFill>
              </a:defRPr>
            </a:lvl1pPr>
          </a:lstStyle>
          <a:p>
            <a:r>
              <a:rPr lang="en-GB"/>
              <a:t>Title goes here</a:t>
            </a:r>
            <a:endParaRPr lang="en-US"/>
          </a:p>
        </p:txBody>
      </p:sp>
    </p:spTree>
    <p:extLst>
      <p:ext uri="{BB962C8B-B14F-4D97-AF65-F5344CB8AC3E}">
        <p14:creationId xmlns:p14="http://schemas.microsoft.com/office/powerpoint/2010/main" val="15074512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accent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B3B55B5-4463-B811-FB32-00887DABB817}"/>
              </a:ext>
            </a:extLst>
          </p:cNvPr>
          <p:cNvSpPr>
            <a:spLocks noGrp="1"/>
          </p:cNvSpPr>
          <p:nvPr>
            <p:ph type="dt" sz="half" idx="10"/>
          </p:nvPr>
        </p:nvSpPr>
        <p:spPr>
          <a:xfrm>
            <a:off x="5073395" y="6393422"/>
            <a:ext cx="1364475" cy="229801"/>
          </a:xfrm>
          <a:prstGeom prst="rect">
            <a:avLst/>
          </a:prstGeom>
        </p:spPr>
        <p:txBody>
          <a:bodyPr lIns="0" tIns="0" rIns="0" bIns="0" anchor="t" anchorCtr="0">
            <a:noAutofit/>
          </a:bodyPr>
          <a:lstStyle>
            <a:lvl1pPr algn="l">
              <a:defRPr sz="1000">
                <a:solidFill>
                  <a:schemeClr val="accent4"/>
                </a:solidFill>
              </a:defRPr>
            </a:lvl1pPr>
          </a:lstStyle>
          <a:p>
            <a:endParaRPr lang="en-US" sz="1000"/>
          </a:p>
        </p:txBody>
      </p:sp>
      <p:sp>
        <p:nvSpPr>
          <p:cNvPr id="5" name="Footer Placeholder 4">
            <a:extLst>
              <a:ext uri="{FF2B5EF4-FFF2-40B4-BE49-F238E27FC236}">
                <a16:creationId xmlns:a16="http://schemas.microsoft.com/office/drawing/2014/main" id="{A6BD5814-7CAE-823A-76FF-559A41964EA0}"/>
              </a:ext>
            </a:extLst>
          </p:cNvPr>
          <p:cNvSpPr>
            <a:spLocks noGrp="1"/>
          </p:cNvSpPr>
          <p:nvPr>
            <p:ph type="ftr" sz="quarter" idx="11"/>
          </p:nvPr>
        </p:nvSpPr>
        <p:spPr>
          <a:xfrm>
            <a:off x="360749" y="6393421"/>
            <a:ext cx="4114800" cy="229802"/>
          </a:xfrm>
        </p:spPr>
        <p:txBody>
          <a:bodyPr lIns="0" tIns="0" rIns="0" bIns="0" anchor="t" anchorCtr="0">
            <a:noAutofit/>
          </a:bodyPr>
          <a:lstStyle>
            <a:lvl1pPr algn="l">
              <a:defRPr sz="1000">
                <a:solidFill>
                  <a:schemeClr val="accent4"/>
                </a:solidFill>
              </a:defRPr>
            </a:lvl1pPr>
          </a:lstStyle>
          <a:p>
            <a:r>
              <a:rPr lang="en-US" sz="1000"/>
              <a:t>Revised Strategy &amp; Draft Business Plan | 2026-2027</a:t>
            </a:r>
          </a:p>
        </p:txBody>
      </p:sp>
      <p:sp>
        <p:nvSpPr>
          <p:cNvPr id="39" name="Freeform 38">
            <a:extLst>
              <a:ext uri="{FF2B5EF4-FFF2-40B4-BE49-F238E27FC236}">
                <a16:creationId xmlns:a16="http://schemas.microsoft.com/office/drawing/2014/main" id="{E4818D77-3D81-7CAE-7E4D-A83189BBB2DA}"/>
              </a:ext>
            </a:extLst>
          </p:cNvPr>
          <p:cNvSpPr/>
          <p:nvPr userDrawn="1"/>
        </p:nvSpPr>
        <p:spPr>
          <a:xfrm>
            <a:off x="7442406" y="1280762"/>
            <a:ext cx="4749595" cy="5578367"/>
          </a:xfrm>
          <a:custGeom>
            <a:avLst/>
            <a:gdLst>
              <a:gd name="connsiteX0" fmla="*/ 2640995 w 4749595"/>
              <a:gd name="connsiteY0" fmla="*/ 0 h 5578367"/>
              <a:gd name="connsiteX1" fmla="*/ 4749595 w 4749595"/>
              <a:gd name="connsiteY1" fmla="*/ 0 h 5578367"/>
              <a:gd name="connsiteX2" fmla="*/ 4749595 w 4749595"/>
              <a:gd name="connsiteY2" fmla="*/ 139379 h 5578367"/>
              <a:gd name="connsiteX3" fmla="*/ 1726608 w 4749595"/>
              <a:gd name="connsiteY3" fmla="*/ 139379 h 5578367"/>
              <a:gd name="connsiteX4" fmla="*/ 123677 w 4749595"/>
              <a:gd name="connsiteY4" fmla="*/ 1947849 h 5578367"/>
              <a:gd name="connsiteX5" fmla="*/ 123677 w 4749595"/>
              <a:gd name="connsiteY5" fmla="*/ 5578367 h 5578367"/>
              <a:gd name="connsiteX6" fmla="*/ 0 w 4749595"/>
              <a:gd name="connsiteY6" fmla="*/ 5578367 h 5578367"/>
              <a:gd name="connsiteX7" fmla="*/ 0 w 4749595"/>
              <a:gd name="connsiteY7" fmla="*/ 2979356 h 5578367"/>
              <a:gd name="connsiteX8" fmla="*/ 2640995 w 4749595"/>
              <a:gd name="connsiteY8" fmla="*/ 0 h 557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9595" h="5578367">
                <a:moveTo>
                  <a:pt x="2640995" y="0"/>
                </a:moveTo>
                <a:lnTo>
                  <a:pt x="4749595" y="0"/>
                </a:lnTo>
                <a:lnTo>
                  <a:pt x="4749595" y="139379"/>
                </a:lnTo>
                <a:lnTo>
                  <a:pt x="1726608" y="139379"/>
                </a:lnTo>
                <a:cubicBezTo>
                  <a:pt x="841539" y="139379"/>
                  <a:pt x="123677" y="948880"/>
                  <a:pt x="123677" y="1947849"/>
                </a:cubicBezTo>
                <a:lnTo>
                  <a:pt x="123677" y="5578367"/>
                </a:lnTo>
                <a:lnTo>
                  <a:pt x="0" y="5578367"/>
                </a:lnTo>
                <a:lnTo>
                  <a:pt x="0" y="2979356"/>
                </a:lnTo>
                <a:cubicBezTo>
                  <a:pt x="0" y="722517"/>
                  <a:pt x="640532" y="0"/>
                  <a:pt x="2640995" y="0"/>
                </a:cubicBezTo>
                <a:close/>
              </a:path>
            </a:pathLst>
          </a:custGeom>
          <a:solidFill>
            <a:srgbClr val="F2F2E9"/>
          </a:solidFill>
          <a:ln w="9985" cap="flat">
            <a:noFill/>
            <a:prstDash val="solid"/>
            <a:miter/>
          </a:ln>
        </p:spPr>
        <p:txBody>
          <a:bodyPr rtlCol="0" anchor="ctr">
            <a:noAutofit/>
          </a:bodyPr>
          <a:lstStyle/>
          <a:p>
            <a:endParaRPr lang="en-US"/>
          </a:p>
        </p:txBody>
      </p:sp>
      <p:sp>
        <p:nvSpPr>
          <p:cNvPr id="35" name="Freeform 34">
            <a:extLst>
              <a:ext uri="{FF2B5EF4-FFF2-40B4-BE49-F238E27FC236}">
                <a16:creationId xmlns:a16="http://schemas.microsoft.com/office/drawing/2014/main" id="{D2B04B38-B923-33CC-02AB-12DD803B2A6C}"/>
              </a:ext>
            </a:extLst>
          </p:cNvPr>
          <p:cNvSpPr/>
          <p:nvPr/>
        </p:nvSpPr>
        <p:spPr>
          <a:xfrm>
            <a:off x="7044618" y="818684"/>
            <a:ext cx="5147383" cy="6040444"/>
          </a:xfrm>
          <a:custGeom>
            <a:avLst/>
            <a:gdLst>
              <a:gd name="connsiteX0" fmla="*/ 2854805 w 5147383"/>
              <a:gd name="connsiteY0" fmla="*/ 0 h 6040444"/>
              <a:gd name="connsiteX1" fmla="*/ 5147383 w 5147383"/>
              <a:gd name="connsiteY1" fmla="*/ 0 h 6040444"/>
              <a:gd name="connsiteX2" fmla="*/ 5147383 w 5147383"/>
              <a:gd name="connsiteY2" fmla="*/ 150909 h 6040444"/>
              <a:gd name="connsiteX3" fmla="*/ 1866416 w 5147383"/>
              <a:gd name="connsiteY3" fmla="*/ 150909 h 6040444"/>
              <a:gd name="connsiteX4" fmla="*/ 133535 w 5147383"/>
              <a:gd name="connsiteY4" fmla="*/ 2110159 h 6040444"/>
              <a:gd name="connsiteX5" fmla="*/ 133535 w 5147383"/>
              <a:gd name="connsiteY5" fmla="*/ 6040444 h 6040444"/>
              <a:gd name="connsiteX6" fmla="*/ 0 w 5147383"/>
              <a:gd name="connsiteY6" fmla="*/ 6040444 h 6040444"/>
              <a:gd name="connsiteX7" fmla="*/ 0 w 5147383"/>
              <a:gd name="connsiteY7" fmla="*/ 3227625 h 6040444"/>
              <a:gd name="connsiteX8" fmla="*/ 2854805 w 5147383"/>
              <a:gd name="connsiteY8" fmla="*/ 0 h 604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7383" h="6040444">
                <a:moveTo>
                  <a:pt x="2854805" y="0"/>
                </a:moveTo>
                <a:lnTo>
                  <a:pt x="5147383" y="0"/>
                </a:lnTo>
                <a:lnTo>
                  <a:pt x="5147383" y="150909"/>
                </a:lnTo>
                <a:lnTo>
                  <a:pt x="1866416" y="150909"/>
                </a:lnTo>
                <a:cubicBezTo>
                  <a:pt x="909651" y="150909"/>
                  <a:pt x="133535" y="1027921"/>
                  <a:pt x="133535" y="2110159"/>
                </a:cubicBezTo>
                <a:lnTo>
                  <a:pt x="133535" y="6040444"/>
                </a:lnTo>
                <a:lnTo>
                  <a:pt x="0" y="6040444"/>
                </a:lnTo>
                <a:lnTo>
                  <a:pt x="0" y="3227625"/>
                </a:lnTo>
                <a:cubicBezTo>
                  <a:pt x="0" y="782726"/>
                  <a:pt x="692384" y="0"/>
                  <a:pt x="2854805" y="0"/>
                </a:cubicBezTo>
                <a:close/>
              </a:path>
            </a:pathLst>
          </a:custGeom>
          <a:solidFill>
            <a:srgbClr val="F2F2E9"/>
          </a:solidFill>
          <a:ln w="9985" cap="flat">
            <a:noFill/>
            <a:prstDash val="solid"/>
            <a:miter/>
          </a:ln>
        </p:spPr>
        <p:txBody>
          <a:bodyPr rtlCol="0" anchor="ctr">
            <a:noAutofit/>
          </a:bodyPr>
          <a:lstStyle/>
          <a:p>
            <a:endParaRPr lang="en-US"/>
          </a:p>
        </p:txBody>
      </p:sp>
      <p:sp>
        <p:nvSpPr>
          <p:cNvPr id="32" name="Freeform 31">
            <a:extLst>
              <a:ext uri="{FF2B5EF4-FFF2-40B4-BE49-F238E27FC236}">
                <a16:creationId xmlns:a16="http://schemas.microsoft.com/office/drawing/2014/main" id="{690DA366-0C3E-630F-5DD2-CBA81A78DCC8}"/>
              </a:ext>
            </a:extLst>
          </p:cNvPr>
          <p:cNvSpPr/>
          <p:nvPr userDrawn="1"/>
        </p:nvSpPr>
        <p:spPr>
          <a:xfrm>
            <a:off x="6608292" y="356606"/>
            <a:ext cx="5583708" cy="6502394"/>
          </a:xfrm>
          <a:custGeom>
            <a:avLst/>
            <a:gdLst>
              <a:gd name="connsiteX0" fmla="*/ 3103054 w 5583708"/>
              <a:gd name="connsiteY0" fmla="*/ 0 h 6502394"/>
              <a:gd name="connsiteX1" fmla="*/ 5583708 w 5583708"/>
              <a:gd name="connsiteY1" fmla="*/ 0 h 6502394"/>
              <a:gd name="connsiteX2" fmla="*/ 5583708 w 5583708"/>
              <a:gd name="connsiteY2" fmla="*/ 164104 h 6502394"/>
              <a:gd name="connsiteX3" fmla="*/ 2028630 w 5583708"/>
              <a:gd name="connsiteY3" fmla="*/ 164104 h 6502394"/>
              <a:gd name="connsiteX4" fmla="*/ 145058 w 5583708"/>
              <a:gd name="connsiteY4" fmla="*/ 2295015 h 6502394"/>
              <a:gd name="connsiteX5" fmla="*/ 145058 w 5583708"/>
              <a:gd name="connsiteY5" fmla="*/ 6502394 h 6502394"/>
              <a:gd name="connsiteX6" fmla="*/ 0 w 5583708"/>
              <a:gd name="connsiteY6" fmla="*/ 6502394 h 6502394"/>
              <a:gd name="connsiteX7" fmla="*/ 0 w 5583708"/>
              <a:gd name="connsiteY7" fmla="*/ 3510355 h 6502394"/>
              <a:gd name="connsiteX8" fmla="*/ 3103054 w 5583708"/>
              <a:gd name="connsiteY8" fmla="*/ 0 h 650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3708" h="6502394">
                <a:moveTo>
                  <a:pt x="3103054" y="0"/>
                </a:moveTo>
                <a:lnTo>
                  <a:pt x="5583708" y="0"/>
                </a:lnTo>
                <a:lnTo>
                  <a:pt x="5583708" y="164104"/>
                </a:lnTo>
                <a:lnTo>
                  <a:pt x="2028630" y="164104"/>
                </a:lnTo>
                <a:cubicBezTo>
                  <a:pt x="988773" y="164104"/>
                  <a:pt x="145058" y="1117979"/>
                  <a:pt x="145058" y="2295015"/>
                </a:cubicBezTo>
                <a:lnTo>
                  <a:pt x="145058" y="6502394"/>
                </a:lnTo>
                <a:cubicBezTo>
                  <a:pt x="145058" y="6502394"/>
                  <a:pt x="0" y="6502394"/>
                  <a:pt x="0" y="6502394"/>
                </a:cubicBezTo>
                <a:lnTo>
                  <a:pt x="0" y="3510355"/>
                </a:lnTo>
                <a:cubicBezTo>
                  <a:pt x="0" y="851391"/>
                  <a:pt x="752558" y="0"/>
                  <a:pt x="3103054" y="0"/>
                </a:cubicBezTo>
                <a:close/>
              </a:path>
            </a:pathLst>
          </a:custGeom>
          <a:solidFill>
            <a:srgbClr val="F2F2E9"/>
          </a:solidFill>
          <a:ln w="9985" cap="flat">
            <a:noFill/>
            <a:prstDash val="solid"/>
            <a:miter/>
          </a:ln>
        </p:spPr>
        <p:txBody>
          <a:bodyPr rtlCol="0" anchor="ctr">
            <a:noAutofit/>
          </a:bodyPr>
          <a:lstStyle/>
          <a:p>
            <a:endParaRPr lang="en-US"/>
          </a:p>
        </p:txBody>
      </p:sp>
      <p:sp>
        <p:nvSpPr>
          <p:cNvPr id="14" name="Picture Placeholder 13">
            <a:extLst>
              <a:ext uri="{FF2B5EF4-FFF2-40B4-BE49-F238E27FC236}">
                <a16:creationId xmlns:a16="http://schemas.microsoft.com/office/drawing/2014/main" id="{8E99A242-9B55-BEE0-73AF-E0738D246913}"/>
              </a:ext>
            </a:extLst>
          </p:cNvPr>
          <p:cNvSpPr>
            <a:spLocks noGrp="1"/>
          </p:cNvSpPr>
          <p:nvPr>
            <p:ph type="pic" sz="quarter" idx="12"/>
          </p:nvPr>
        </p:nvSpPr>
        <p:spPr>
          <a:xfrm flipH="1">
            <a:off x="7855197" y="1703551"/>
            <a:ext cx="4336802" cy="5155449"/>
          </a:xfrm>
          <a:prstGeom prst="round1Rect">
            <a:avLst>
              <a:gd name="adj" fmla="val 38665"/>
            </a:avLst>
          </a:prstGeom>
          <a:solidFill>
            <a:schemeClr val="accent4"/>
          </a:solidFill>
        </p:spPr>
        <p:txBody>
          <a:bodyPr>
            <a:noAutofit/>
          </a:bodyPr>
          <a:lstStyle/>
          <a:p>
            <a:r>
              <a:rPr lang="en-GB"/>
              <a:t>Click icon to add picture</a:t>
            </a:r>
            <a:endParaRPr lang="en-US"/>
          </a:p>
        </p:txBody>
      </p:sp>
      <p:sp>
        <p:nvSpPr>
          <p:cNvPr id="3" name="Title 1">
            <a:extLst>
              <a:ext uri="{FF2B5EF4-FFF2-40B4-BE49-F238E27FC236}">
                <a16:creationId xmlns:a16="http://schemas.microsoft.com/office/drawing/2014/main" id="{2A3E3C17-3B0D-A28E-A131-BF7CD91E2A19}"/>
              </a:ext>
            </a:extLst>
          </p:cNvPr>
          <p:cNvSpPr>
            <a:spLocks noGrp="1"/>
          </p:cNvSpPr>
          <p:nvPr>
            <p:ph type="ctrTitle" hasCustomPrompt="1"/>
          </p:nvPr>
        </p:nvSpPr>
        <p:spPr>
          <a:xfrm>
            <a:off x="360749" y="3361000"/>
            <a:ext cx="5678101" cy="2387600"/>
          </a:xfrm>
        </p:spPr>
        <p:txBody>
          <a:bodyPr lIns="0" tIns="0" rIns="0" bIns="0" anchor="t" anchorCtr="0">
            <a:noAutofit/>
          </a:bodyPr>
          <a:lstStyle>
            <a:lvl1pPr algn="l">
              <a:defRPr sz="5400" b="1">
                <a:solidFill>
                  <a:schemeClr val="accent4"/>
                </a:solidFill>
              </a:defRPr>
            </a:lvl1pPr>
          </a:lstStyle>
          <a:p>
            <a:r>
              <a:rPr lang="en-GB"/>
              <a:t>Title goes here</a:t>
            </a:r>
            <a:endParaRPr lang="en-US"/>
          </a:p>
        </p:txBody>
      </p:sp>
      <p:pic>
        <p:nvPicPr>
          <p:cNvPr id="2" name="Graphic 1">
            <a:extLst>
              <a:ext uri="{FF2B5EF4-FFF2-40B4-BE49-F238E27FC236}">
                <a16:creationId xmlns:a16="http://schemas.microsoft.com/office/drawing/2014/main" id="{86D2B820-F6E2-4290-A2F2-E392DCBA4F1E}"/>
              </a:ext>
            </a:extLst>
          </p:cNvPr>
          <p:cNvPicPr>
            <a:picLocks noChangeAspect="1"/>
          </p:cNvPicPr>
          <p:nvPr userDrawn="1"/>
        </p:nvPicPr>
        <p:blipFill>
          <a:blip r:embed="rId2">
            <a:extLst>
              <a:ext uri="{96DAC541-7B7A-43D3-8B79-37D633B846F1}">
                <asvg:svgBlip xmlns:asvg="http://schemas.microsoft.com/office/drawing/2016/SVG/main" r:embed="rId3"/>
              </a:ext>
            </a:extLst>
          </a:blip>
          <a:srcRect l="16" r="16"/>
          <a:stretch/>
        </p:blipFill>
        <p:spPr>
          <a:xfrm>
            <a:off x="360749" y="356606"/>
            <a:ext cx="1514230" cy="455836"/>
          </a:xfrm>
          <a:prstGeom prst="rect">
            <a:avLst/>
          </a:prstGeom>
        </p:spPr>
      </p:pic>
    </p:spTree>
    <p:extLst>
      <p:ext uri="{BB962C8B-B14F-4D97-AF65-F5344CB8AC3E}">
        <p14:creationId xmlns:p14="http://schemas.microsoft.com/office/powerpoint/2010/main" val="3247576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accent4"/>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B3B55B5-4463-B811-FB32-00887DABB817}"/>
              </a:ext>
            </a:extLst>
          </p:cNvPr>
          <p:cNvSpPr>
            <a:spLocks noGrp="1"/>
          </p:cNvSpPr>
          <p:nvPr>
            <p:ph type="dt" sz="half" idx="10"/>
          </p:nvPr>
        </p:nvSpPr>
        <p:spPr>
          <a:xfrm>
            <a:off x="5073395" y="6393422"/>
            <a:ext cx="1364475" cy="229801"/>
          </a:xfrm>
          <a:prstGeom prst="rect">
            <a:avLst/>
          </a:prstGeom>
        </p:spPr>
        <p:txBody>
          <a:bodyPr lIns="0" tIns="0" rIns="0" bIns="0" anchor="t" anchorCtr="0">
            <a:noAutofit/>
          </a:bodyPr>
          <a:lstStyle>
            <a:lvl1pPr algn="l">
              <a:defRPr sz="1000">
                <a:solidFill>
                  <a:schemeClr val="accent2"/>
                </a:solidFill>
                <a:latin typeface="Univers" panose="020B0503020202020204" pitchFamily="34" charset="0"/>
              </a:defRPr>
            </a:lvl1pPr>
          </a:lstStyle>
          <a:p>
            <a:endParaRPr lang="en-US"/>
          </a:p>
        </p:txBody>
      </p:sp>
      <p:sp>
        <p:nvSpPr>
          <p:cNvPr id="5" name="Footer Placeholder 4">
            <a:extLst>
              <a:ext uri="{FF2B5EF4-FFF2-40B4-BE49-F238E27FC236}">
                <a16:creationId xmlns:a16="http://schemas.microsoft.com/office/drawing/2014/main" id="{A6BD5814-7CAE-823A-76FF-559A41964EA0}"/>
              </a:ext>
            </a:extLst>
          </p:cNvPr>
          <p:cNvSpPr>
            <a:spLocks noGrp="1"/>
          </p:cNvSpPr>
          <p:nvPr>
            <p:ph type="ftr" sz="quarter" idx="11"/>
          </p:nvPr>
        </p:nvSpPr>
        <p:spPr>
          <a:xfrm>
            <a:off x="360749" y="6393421"/>
            <a:ext cx="4114800" cy="229802"/>
          </a:xfrm>
        </p:spPr>
        <p:txBody>
          <a:bodyPr lIns="0" tIns="0" rIns="0" bIns="0" anchor="t" anchorCtr="0">
            <a:noAutofit/>
          </a:bodyPr>
          <a:lstStyle>
            <a:lvl1pPr algn="l">
              <a:defRPr sz="1000">
                <a:solidFill>
                  <a:schemeClr val="accent2"/>
                </a:solidFill>
              </a:defRPr>
            </a:lvl1pPr>
          </a:lstStyle>
          <a:p>
            <a:r>
              <a:rPr lang="en-US">
                <a:solidFill>
                  <a:schemeClr val="accent2"/>
                </a:solidFill>
              </a:rPr>
              <a:t>Skills Investment Proposition</a:t>
            </a:r>
          </a:p>
        </p:txBody>
      </p:sp>
      <p:sp>
        <p:nvSpPr>
          <p:cNvPr id="39" name="Freeform 38">
            <a:extLst>
              <a:ext uri="{FF2B5EF4-FFF2-40B4-BE49-F238E27FC236}">
                <a16:creationId xmlns:a16="http://schemas.microsoft.com/office/drawing/2014/main" id="{E4818D77-3D81-7CAE-7E4D-A83189BBB2DA}"/>
              </a:ext>
            </a:extLst>
          </p:cNvPr>
          <p:cNvSpPr/>
          <p:nvPr userDrawn="1"/>
        </p:nvSpPr>
        <p:spPr>
          <a:xfrm>
            <a:off x="7442406" y="1280762"/>
            <a:ext cx="4749595" cy="5578367"/>
          </a:xfrm>
          <a:custGeom>
            <a:avLst/>
            <a:gdLst>
              <a:gd name="connsiteX0" fmla="*/ 2640995 w 4749595"/>
              <a:gd name="connsiteY0" fmla="*/ 0 h 5578367"/>
              <a:gd name="connsiteX1" fmla="*/ 4749595 w 4749595"/>
              <a:gd name="connsiteY1" fmla="*/ 0 h 5578367"/>
              <a:gd name="connsiteX2" fmla="*/ 4749595 w 4749595"/>
              <a:gd name="connsiteY2" fmla="*/ 139379 h 5578367"/>
              <a:gd name="connsiteX3" fmla="*/ 1726608 w 4749595"/>
              <a:gd name="connsiteY3" fmla="*/ 139379 h 5578367"/>
              <a:gd name="connsiteX4" fmla="*/ 123677 w 4749595"/>
              <a:gd name="connsiteY4" fmla="*/ 1947849 h 5578367"/>
              <a:gd name="connsiteX5" fmla="*/ 123677 w 4749595"/>
              <a:gd name="connsiteY5" fmla="*/ 5578367 h 5578367"/>
              <a:gd name="connsiteX6" fmla="*/ 0 w 4749595"/>
              <a:gd name="connsiteY6" fmla="*/ 5578367 h 5578367"/>
              <a:gd name="connsiteX7" fmla="*/ 0 w 4749595"/>
              <a:gd name="connsiteY7" fmla="*/ 2979356 h 5578367"/>
              <a:gd name="connsiteX8" fmla="*/ 2640995 w 4749595"/>
              <a:gd name="connsiteY8" fmla="*/ 0 h 557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9595" h="5578367">
                <a:moveTo>
                  <a:pt x="2640995" y="0"/>
                </a:moveTo>
                <a:lnTo>
                  <a:pt x="4749595" y="0"/>
                </a:lnTo>
                <a:lnTo>
                  <a:pt x="4749595" y="139379"/>
                </a:lnTo>
                <a:lnTo>
                  <a:pt x="1726608" y="139379"/>
                </a:lnTo>
                <a:cubicBezTo>
                  <a:pt x="841539" y="139379"/>
                  <a:pt x="123677" y="948880"/>
                  <a:pt x="123677" y="1947849"/>
                </a:cubicBezTo>
                <a:lnTo>
                  <a:pt x="123677" y="5578367"/>
                </a:lnTo>
                <a:lnTo>
                  <a:pt x="0" y="5578367"/>
                </a:lnTo>
                <a:lnTo>
                  <a:pt x="0" y="2979356"/>
                </a:lnTo>
                <a:cubicBezTo>
                  <a:pt x="0" y="722517"/>
                  <a:pt x="640532" y="0"/>
                  <a:pt x="2640995" y="0"/>
                </a:cubicBezTo>
                <a:close/>
              </a:path>
            </a:pathLst>
          </a:custGeom>
          <a:solidFill>
            <a:schemeClr val="accent2"/>
          </a:solidFill>
          <a:ln w="9985" cap="flat">
            <a:noFill/>
            <a:prstDash val="solid"/>
            <a:miter/>
          </a:ln>
        </p:spPr>
        <p:txBody>
          <a:bodyPr rtlCol="0" anchor="ctr">
            <a:noAutofit/>
          </a:bodyPr>
          <a:lstStyle/>
          <a:p>
            <a:endParaRPr lang="en-US">
              <a:latin typeface="Univers" panose="020B0503020202020204" pitchFamily="34" charset="0"/>
            </a:endParaRPr>
          </a:p>
        </p:txBody>
      </p:sp>
      <p:sp>
        <p:nvSpPr>
          <p:cNvPr id="35" name="Freeform 34">
            <a:extLst>
              <a:ext uri="{FF2B5EF4-FFF2-40B4-BE49-F238E27FC236}">
                <a16:creationId xmlns:a16="http://schemas.microsoft.com/office/drawing/2014/main" id="{D2B04B38-B923-33CC-02AB-12DD803B2A6C}"/>
              </a:ext>
            </a:extLst>
          </p:cNvPr>
          <p:cNvSpPr/>
          <p:nvPr/>
        </p:nvSpPr>
        <p:spPr>
          <a:xfrm>
            <a:off x="7044618" y="818684"/>
            <a:ext cx="5147383" cy="6040444"/>
          </a:xfrm>
          <a:custGeom>
            <a:avLst/>
            <a:gdLst>
              <a:gd name="connsiteX0" fmla="*/ 2854805 w 5147383"/>
              <a:gd name="connsiteY0" fmla="*/ 0 h 6040444"/>
              <a:gd name="connsiteX1" fmla="*/ 5147383 w 5147383"/>
              <a:gd name="connsiteY1" fmla="*/ 0 h 6040444"/>
              <a:gd name="connsiteX2" fmla="*/ 5147383 w 5147383"/>
              <a:gd name="connsiteY2" fmla="*/ 150909 h 6040444"/>
              <a:gd name="connsiteX3" fmla="*/ 1866416 w 5147383"/>
              <a:gd name="connsiteY3" fmla="*/ 150909 h 6040444"/>
              <a:gd name="connsiteX4" fmla="*/ 133535 w 5147383"/>
              <a:gd name="connsiteY4" fmla="*/ 2110159 h 6040444"/>
              <a:gd name="connsiteX5" fmla="*/ 133535 w 5147383"/>
              <a:gd name="connsiteY5" fmla="*/ 6040444 h 6040444"/>
              <a:gd name="connsiteX6" fmla="*/ 0 w 5147383"/>
              <a:gd name="connsiteY6" fmla="*/ 6040444 h 6040444"/>
              <a:gd name="connsiteX7" fmla="*/ 0 w 5147383"/>
              <a:gd name="connsiteY7" fmla="*/ 3227625 h 6040444"/>
              <a:gd name="connsiteX8" fmla="*/ 2854805 w 5147383"/>
              <a:gd name="connsiteY8" fmla="*/ 0 h 604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7383" h="6040444">
                <a:moveTo>
                  <a:pt x="2854805" y="0"/>
                </a:moveTo>
                <a:lnTo>
                  <a:pt x="5147383" y="0"/>
                </a:lnTo>
                <a:lnTo>
                  <a:pt x="5147383" y="150909"/>
                </a:lnTo>
                <a:lnTo>
                  <a:pt x="1866416" y="150909"/>
                </a:lnTo>
                <a:cubicBezTo>
                  <a:pt x="909651" y="150909"/>
                  <a:pt x="133535" y="1027921"/>
                  <a:pt x="133535" y="2110159"/>
                </a:cubicBezTo>
                <a:lnTo>
                  <a:pt x="133535" y="6040444"/>
                </a:lnTo>
                <a:lnTo>
                  <a:pt x="0" y="6040444"/>
                </a:lnTo>
                <a:lnTo>
                  <a:pt x="0" y="3227625"/>
                </a:lnTo>
                <a:cubicBezTo>
                  <a:pt x="0" y="782726"/>
                  <a:pt x="692384" y="0"/>
                  <a:pt x="2854805" y="0"/>
                </a:cubicBezTo>
                <a:close/>
              </a:path>
            </a:pathLst>
          </a:custGeom>
          <a:solidFill>
            <a:schemeClr val="accent2"/>
          </a:solidFill>
          <a:ln w="9985" cap="flat">
            <a:noFill/>
            <a:prstDash val="solid"/>
            <a:miter/>
          </a:ln>
        </p:spPr>
        <p:txBody>
          <a:bodyPr rtlCol="0" anchor="ctr">
            <a:noAutofit/>
          </a:bodyPr>
          <a:lstStyle/>
          <a:p>
            <a:endParaRPr lang="en-US">
              <a:latin typeface="Univers" panose="020B0503020202020204" pitchFamily="34" charset="0"/>
            </a:endParaRPr>
          </a:p>
        </p:txBody>
      </p:sp>
      <p:sp>
        <p:nvSpPr>
          <p:cNvPr id="32" name="Freeform 31">
            <a:extLst>
              <a:ext uri="{FF2B5EF4-FFF2-40B4-BE49-F238E27FC236}">
                <a16:creationId xmlns:a16="http://schemas.microsoft.com/office/drawing/2014/main" id="{690DA366-0C3E-630F-5DD2-CBA81A78DCC8}"/>
              </a:ext>
            </a:extLst>
          </p:cNvPr>
          <p:cNvSpPr/>
          <p:nvPr userDrawn="1"/>
        </p:nvSpPr>
        <p:spPr>
          <a:xfrm>
            <a:off x="6608292" y="356606"/>
            <a:ext cx="5583708" cy="6502394"/>
          </a:xfrm>
          <a:custGeom>
            <a:avLst/>
            <a:gdLst>
              <a:gd name="connsiteX0" fmla="*/ 3103054 w 5583708"/>
              <a:gd name="connsiteY0" fmla="*/ 0 h 6502394"/>
              <a:gd name="connsiteX1" fmla="*/ 5583708 w 5583708"/>
              <a:gd name="connsiteY1" fmla="*/ 0 h 6502394"/>
              <a:gd name="connsiteX2" fmla="*/ 5583708 w 5583708"/>
              <a:gd name="connsiteY2" fmla="*/ 164104 h 6502394"/>
              <a:gd name="connsiteX3" fmla="*/ 2028630 w 5583708"/>
              <a:gd name="connsiteY3" fmla="*/ 164104 h 6502394"/>
              <a:gd name="connsiteX4" fmla="*/ 145058 w 5583708"/>
              <a:gd name="connsiteY4" fmla="*/ 2295015 h 6502394"/>
              <a:gd name="connsiteX5" fmla="*/ 145058 w 5583708"/>
              <a:gd name="connsiteY5" fmla="*/ 6502394 h 6502394"/>
              <a:gd name="connsiteX6" fmla="*/ 0 w 5583708"/>
              <a:gd name="connsiteY6" fmla="*/ 6502394 h 6502394"/>
              <a:gd name="connsiteX7" fmla="*/ 0 w 5583708"/>
              <a:gd name="connsiteY7" fmla="*/ 3510355 h 6502394"/>
              <a:gd name="connsiteX8" fmla="*/ 3103054 w 5583708"/>
              <a:gd name="connsiteY8" fmla="*/ 0 h 650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3708" h="6502394">
                <a:moveTo>
                  <a:pt x="3103054" y="0"/>
                </a:moveTo>
                <a:lnTo>
                  <a:pt x="5583708" y="0"/>
                </a:lnTo>
                <a:lnTo>
                  <a:pt x="5583708" y="164104"/>
                </a:lnTo>
                <a:lnTo>
                  <a:pt x="2028630" y="164104"/>
                </a:lnTo>
                <a:cubicBezTo>
                  <a:pt x="988773" y="164104"/>
                  <a:pt x="145058" y="1117979"/>
                  <a:pt x="145058" y="2295015"/>
                </a:cubicBezTo>
                <a:lnTo>
                  <a:pt x="145058" y="6502394"/>
                </a:lnTo>
                <a:cubicBezTo>
                  <a:pt x="145058" y="6502394"/>
                  <a:pt x="0" y="6502394"/>
                  <a:pt x="0" y="6502394"/>
                </a:cubicBezTo>
                <a:lnTo>
                  <a:pt x="0" y="3510355"/>
                </a:lnTo>
                <a:cubicBezTo>
                  <a:pt x="0" y="851391"/>
                  <a:pt x="752558" y="0"/>
                  <a:pt x="3103054" y="0"/>
                </a:cubicBezTo>
                <a:close/>
              </a:path>
            </a:pathLst>
          </a:custGeom>
          <a:solidFill>
            <a:schemeClr val="accent2"/>
          </a:solidFill>
          <a:ln w="9985" cap="flat">
            <a:noFill/>
            <a:prstDash val="solid"/>
            <a:miter/>
          </a:ln>
        </p:spPr>
        <p:txBody>
          <a:bodyPr rtlCol="0" anchor="ctr">
            <a:noAutofit/>
          </a:bodyPr>
          <a:lstStyle/>
          <a:p>
            <a:endParaRPr lang="en-US">
              <a:latin typeface="Univers" panose="020B0503020202020204" pitchFamily="34" charset="0"/>
            </a:endParaRPr>
          </a:p>
        </p:txBody>
      </p:sp>
      <p:sp>
        <p:nvSpPr>
          <p:cNvPr id="14" name="Picture Placeholder 13">
            <a:extLst>
              <a:ext uri="{FF2B5EF4-FFF2-40B4-BE49-F238E27FC236}">
                <a16:creationId xmlns:a16="http://schemas.microsoft.com/office/drawing/2014/main" id="{8E99A242-9B55-BEE0-73AF-E0738D246913}"/>
              </a:ext>
            </a:extLst>
          </p:cNvPr>
          <p:cNvSpPr>
            <a:spLocks noGrp="1"/>
          </p:cNvSpPr>
          <p:nvPr>
            <p:ph type="pic" sz="quarter" idx="12"/>
          </p:nvPr>
        </p:nvSpPr>
        <p:spPr>
          <a:xfrm flipH="1">
            <a:off x="7855197" y="1703551"/>
            <a:ext cx="4336802" cy="5155449"/>
          </a:xfrm>
          <a:prstGeom prst="round1Rect">
            <a:avLst>
              <a:gd name="adj" fmla="val 38665"/>
            </a:avLst>
          </a:prstGeom>
          <a:solidFill>
            <a:schemeClr val="accent2"/>
          </a:solidFill>
        </p:spPr>
        <p:txBody>
          <a:bodyPr>
            <a:noAutofit/>
          </a:bodyPr>
          <a:lstStyle/>
          <a:p>
            <a:endParaRPr lang="en-US"/>
          </a:p>
        </p:txBody>
      </p:sp>
      <p:sp>
        <p:nvSpPr>
          <p:cNvPr id="3" name="Title 1">
            <a:extLst>
              <a:ext uri="{FF2B5EF4-FFF2-40B4-BE49-F238E27FC236}">
                <a16:creationId xmlns:a16="http://schemas.microsoft.com/office/drawing/2014/main" id="{407E89A3-FF33-F706-EBB9-1803006EA68F}"/>
              </a:ext>
            </a:extLst>
          </p:cNvPr>
          <p:cNvSpPr>
            <a:spLocks noGrp="1"/>
          </p:cNvSpPr>
          <p:nvPr>
            <p:ph type="ctrTitle" hasCustomPrompt="1"/>
          </p:nvPr>
        </p:nvSpPr>
        <p:spPr>
          <a:xfrm>
            <a:off x="360749" y="3361000"/>
            <a:ext cx="5678101" cy="2387600"/>
          </a:xfrm>
        </p:spPr>
        <p:txBody>
          <a:bodyPr lIns="0" tIns="0" rIns="0" bIns="0" anchor="t" anchorCtr="0">
            <a:noAutofit/>
          </a:bodyPr>
          <a:lstStyle>
            <a:lvl1pPr algn="l">
              <a:defRPr sz="5400" b="1">
                <a:solidFill>
                  <a:schemeClr val="accent2"/>
                </a:solidFill>
              </a:defRPr>
            </a:lvl1pPr>
          </a:lstStyle>
          <a:p>
            <a:r>
              <a:rPr lang="en-GB"/>
              <a:t>Title goes here</a:t>
            </a:r>
            <a:endParaRPr lang="en-US"/>
          </a:p>
        </p:txBody>
      </p:sp>
      <p:pic>
        <p:nvPicPr>
          <p:cNvPr id="2" name="Graphic 1">
            <a:extLst>
              <a:ext uri="{FF2B5EF4-FFF2-40B4-BE49-F238E27FC236}">
                <a16:creationId xmlns:a16="http://schemas.microsoft.com/office/drawing/2014/main" id="{604F50C7-A1A3-9597-4377-5ADB5C4C7177}"/>
              </a:ext>
            </a:extLst>
          </p:cNvPr>
          <p:cNvPicPr>
            <a:picLocks noChangeAspect="1"/>
          </p:cNvPicPr>
          <p:nvPr userDrawn="1"/>
        </p:nvPicPr>
        <p:blipFill>
          <a:blip r:embed="rId2">
            <a:extLst>
              <a:ext uri="{96DAC541-7B7A-43D3-8B79-37D633B846F1}">
                <asvg:svgBlip xmlns:asvg="http://schemas.microsoft.com/office/drawing/2016/SVG/main" r:embed="rId3"/>
              </a:ext>
            </a:extLst>
          </a:blip>
          <a:srcRect l="16" r="16"/>
          <a:stretch/>
        </p:blipFill>
        <p:spPr>
          <a:xfrm>
            <a:off x="360749" y="356606"/>
            <a:ext cx="1514230" cy="455836"/>
          </a:xfrm>
          <a:prstGeom prst="rect">
            <a:avLst/>
          </a:prstGeom>
        </p:spPr>
      </p:pic>
    </p:spTree>
    <p:extLst>
      <p:ext uri="{BB962C8B-B14F-4D97-AF65-F5344CB8AC3E}">
        <p14:creationId xmlns:p14="http://schemas.microsoft.com/office/powerpoint/2010/main" val="34227377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tx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B3B55B5-4463-B811-FB32-00887DABB817}"/>
              </a:ext>
            </a:extLst>
          </p:cNvPr>
          <p:cNvSpPr>
            <a:spLocks noGrp="1"/>
          </p:cNvSpPr>
          <p:nvPr>
            <p:ph type="dt" sz="half" idx="10"/>
          </p:nvPr>
        </p:nvSpPr>
        <p:spPr>
          <a:xfrm>
            <a:off x="5073395" y="6393422"/>
            <a:ext cx="1364475" cy="229801"/>
          </a:xfrm>
          <a:prstGeom prst="rect">
            <a:avLst/>
          </a:prstGeom>
        </p:spPr>
        <p:txBody>
          <a:bodyPr lIns="0" tIns="0" rIns="0" bIns="0" anchor="t" anchorCtr="0">
            <a:noAutofit/>
          </a:bodyPr>
          <a:lstStyle>
            <a:lvl1pPr algn="l">
              <a:defRPr sz="1000">
                <a:solidFill>
                  <a:schemeClr val="accent4"/>
                </a:solidFill>
              </a:defRPr>
            </a:lvl1pPr>
          </a:lstStyle>
          <a:p>
            <a:endParaRPr lang="en-US" sz="1000"/>
          </a:p>
        </p:txBody>
      </p:sp>
      <p:sp>
        <p:nvSpPr>
          <p:cNvPr id="5" name="Footer Placeholder 4">
            <a:extLst>
              <a:ext uri="{FF2B5EF4-FFF2-40B4-BE49-F238E27FC236}">
                <a16:creationId xmlns:a16="http://schemas.microsoft.com/office/drawing/2014/main" id="{A6BD5814-7CAE-823A-76FF-559A41964EA0}"/>
              </a:ext>
            </a:extLst>
          </p:cNvPr>
          <p:cNvSpPr>
            <a:spLocks noGrp="1"/>
          </p:cNvSpPr>
          <p:nvPr>
            <p:ph type="ftr" sz="quarter" idx="11"/>
          </p:nvPr>
        </p:nvSpPr>
        <p:spPr>
          <a:xfrm>
            <a:off x="360749" y="6393421"/>
            <a:ext cx="4114800" cy="229802"/>
          </a:xfrm>
        </p:spPr>
        <p:txBody>
          <a:bodyPr lIns="0" tIns="0" rIns="0" bIns="0" anchor="t" anchorCtr="0">
            <a:noAutofit/>
          </a:bodyPr>
          <a:lstStyle>
            <a:lvl1pPr algn="l">
              <a:defRPr sz="1000">
                <a:solidFill>
                  <a:schemeClr val="accent4"/>
                </a:solidFill>
              </a:defRPr>
            </a:lvl1pPr>
          </a:lstStyle>
          <a:p>
            <a:r>
              <a:rPr lang="en-US" sz="1000"/>
              <a:t>Revised Strategy &amp; Draft Business Plan | 2026-2027</a:t>
            </a:r>
          </a:p>
        </p:txBody>
      </p:sp>
      <p:sp>
        <p:nvSpPr>
          <p:cNvPr id="39" name="Freeform 38">
            <a:extLst>
              <a:ext uri="{FF2B5EF4-FFF2-40B4-BE49-F238E27FC236}">
                <a16:creationId xmlns:a16="http://schemas.microsoft.com/office/drawing/2014/main" id="{E4818D77-3D81-7CAE-7E4D-A83189BBB2DA}"/>
              </a:ext>
            </a:extLst>
          </p:cNvPr>
          <p:cNvSpPr/>
          <p:nvPr userDrawn="1"/>
        </p:nvSpPr>
        <p:spPr>
          <a:xfrm>
            <a:off x="7442406" y="1280762"/>
            <a:ext cx="4749595" cy="5578367"/>
          </a:xfrm>
          <a:custGeom>
            <a:avLst/>
            <a:gdLst>
              <a:gd name="connsiteX0" fmla="*/ 2640995 w 4749595"/>
              <a:gd name="connsiteY0" fmla="*/ 0 h 5578367"/>
              <a:gd name="connsiteX1" fmla="*/ 4749595 w 4749595"/>
              <a:gd name="connsiteY1" fmla="*/ 0 h 5578367"/>
              <a:gd name="connsiteX2" fmla="*/ 4749595 w 4749595"/>
              <a:gd name="connsiteY2" fmla="*/ 139379 h 5578367"/>
              <a:gd name="connsiteX3" fmla="*/ 1726608 w 4749595"/>
              <a:gd name="connsiteY3" fmla="*/ 139379 h 5578367"/>
              <a:gd name="connsiteX4" fmla="*/ 123677 w 4749595"/>
              <a:gd name="connsiteY4" fmla="*/ 1947849 h 5578367"/>
              <a:gd name="connsiteX5" fmla="*/ 123677 w 4749595"/>
              <a:gd name="connsiteY5" fmla="*/ 5578367 h 5578367"/>
              <a:gd name="connsiteX6" fmla="*/ 0 w 4749595"/>
              <a:gd name="connsiteY6" fmla="*/ 5578367 h 5578367"/>
              <a:gd name="connsiteX7" fmla="*/ 0 w 4749595"/>
              <a:gd name="connsiteY7" fmla="*/ 2979356 h 5578367"/>
              <a:gd name="connsiteX8" fmla="*/ 2640995 w 4749595"/>
              <a:gd name="connsiteY8" fmla="*/ 0 h 557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9595" h="5578367">
                <a:moveTo>
                  <a:pt x="2640995" y="0"/>
                </a:moveTo>
                <a:lnTo>
                  <a:pt x="4749595" y="0"/>
                </a:lnTo>
                <a:lnTo>
                  <a:pt x="4749595" y="139379"/>
                </a:lnTo>
                <a:lnTo>
                  <a:pt x="1726608" y="139379"/>
                </a:lnTo>
                <a:cubicBezTo>
                  <a:pt x="841539" y="139379"/>
                  <a:pt x="123677" y="948880"/>
                  <a:pt x="123677" y="1947849"/>
                </a:cubicBezTo>
                <a:lnTo>
                  <a:pt x="123677" y="5578367"/>
                </a:lnTo>
                <a:lnTo>
                  <a:pt x="0" y="5578367"/>
                </a:lnTo>
                <a:lnTo>
                  <a:pt x="0" y="2979356"/>
                </a:lnTo>
                <a:cubicBezTo>
                  <a:pt x="0" y="722517"/>
                  <a:pt x="640532" y="0"/>
                  <a:pt x="2640995" y="0"/>
                </a:cubicBezTo>
                <a:close/>
              </a:path>
            </a:pathLst>
          </a:custGeom>
          <a:solidFill>
            <a:srgbClr val="F2F2E9"/>
          </a:solidFill>
          <a:ln w="9985" cap="flat">
            <a:noFill/>
            <a:prstDash val="solid"/>
            <a:miter/>
          </a:ln>
        </p:spPr>
        <p:txBody>
          <a:bodyPr rtlCol="0" anchor="ctr">
            <a:noAutofit/>
          </a:bodyPr>
          <a:lstStyle/>
          <a:p>
            <a:endParaRPr lang="en-US"/>
          </a:p>
        </p:txBody>
      </p:sp>
      <p:sp>
        <p:nvSpPr>
          <p:cNvPr id="35" name="Freeform 34">
            <a:extLst>
              <a:ext uri="{FF2B5EF4-FFF2-40B4-BE49-F238E27FC236}">
                <a16:creationId xmlns:a16="http://schemas.microsoft.com/office/drawing/2014/main" id="{D2B04B38-B923-33CC-02AB-12DD803B2A6C}"/>
              </a:ext>
            </a:extLst>
          </p:cNvPr>
          <p:cNvSpPr/>
          <p:nvPr/>
        </p:nvSpPr>
        <p:spPr>
          <a:xfrm>
            <a:off x="7044618" y="818684"/>
            <a:ext cx="5147383" cy="6040444"/>
          </a:xfrm>
          <a:custGeom>
            <a:avLst/>
            <a:gdLst>
              <a:gd name="connsiteX0" fmla="*/ 2854805 w 5147383"/>
              <a:gd name="connsiteY0" fmla="*/ 0 h 6040444"/>
              <a:gd name="connsiteX1" fmla="*/ 5147383 w 5147383"/>
              <a:gd name="connsiteY1" fmla="*/ 0 h 6040444"/>
              <a:gd name="connsiteX2" fmla="*/ 5147383 w 5147383"/>
              <a:gd name="connsiteY2" fmla="*/ 150909 h 6040444"/>
              <a:gd name="connsiteX3" fmla="*/ 1866416 w 5147383"/>
              <a:gd name="connsiteY3" fmla="*/ 150909 h 6040444"/>
              <a:gd name="connsiteX4" fmla="*/ 133535 w 5147383"/>
              <a:gd name="connsiteY4" fmla="*/ 2110159 h 6040444"/>
              <a:gd name="connsiteX5" fmla="*/ 133535 w 5147383"/>
              <a:gd name="connsiteY5" fmla="*/ 6040444 h 6040444"/>
              <a:gd name="connsiteX6" fmla="*/ 0 w 5147383"/>
              <a:gd name="connsiteY6" fmla="*/ 6040444 h 6040444"/>
              <a:gd name="connsiteX7" fmla="*/ 0 w 5147383"/>
              <a:gd name="connsiteY7" fmla="*/ 3227625 h 6040444"/>
              <a:gd name="connsiteX8" fmla="*/ 2854805 w 5147383"/>
              <a:gd name="connsiteY8" fmla="*/ 0 h 604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7383" h="6040444">
                <a:moveTo>
                  <a:pt x="2854805" y="0"/>
                </a:moveTo>
                <a:lnTo>
                  <a:pt x="5147383" y="0"/>
                </a:lnTo>
                <a:lnTo>
                  <a:pt x="5147383" y="150909"/>
                </a:lnTo>
                <a:lnTo>
                  <a:pt x="1866416" y="150909"/>
                </a:lnTo>
                <a:cubicBezTo>
                  <a:pt x="909651" y="150909"/>
                  <a:pt x="133535" y="1027921"/>
                  <a:pt x="133535" y="2110159"/>
                </a:cubicBezTo>
                <a:lnTo>
                  <a:pt x="133535" y="6040444"/>
                </a:lnTo>
                <a:lnTo>
                  <a:pt x="0" y="6040444"/>
                </a:lnTo>
                <a:lnTo>
                  <a:pt x="0" y="3227625"/>
                </a:lnTo>
                <a:cubicBezTo>
                  <a:pt x="0" y="782726"/>
                  <a:pt x="692384" y="0"/>
                  <a:pt x="2854805" y="0"/>
                </a:cubicBezTo>
                <a:close/>
              </a:path>
            </a:pathLst>
          </a:custGeom>
          <a:solidFill>
            <a:srgbClr val="F2F2E9"/>
          </a:solidFill>
          <a:ln w="9985" cap="flat">
            <a:noFill/>
            <a:prstDash val="solid"/>
            <a:miter/>
          </a:ln>
        </p:spPr>
        <p:txBody>
          <a:bodyPr rtlCol="0" anchor="ctr">
            <a:noAutofit/>
          </a:bodyPr>
          <a:lstStyle/>
          <a:p>
            <a:endParaRPr lang="en-US"/>
          </a:p>
        </p:txBody>
      </p:sp>
      <p:sp>
        <p:nvSpPr>
          <p:cNvPr id="32" name="Freeform 31">
            <a:extLst>
              <a:ext uri="{FF2B5EF4-FFF2-40B4-BE49-F238E27FC236}">
                <a16:creationId xmlns:a16="http://schemas.microsoft.com/office/drawing/2014/main" id="{690DA366-0C3E-630F-5DD2-CBA81A78DCC8}"/>
              </a:ext>
            </a:extLst>
          </p:cNvPr>
          <p:cNvSpPr/>
          <p:nvPr userDrawn="1"/>
        </p:nvSpPr>
        <p:spPr>
          <a:xfrm>
            <a:off x="6608292" y="356606"/>
            <a:ext cx="5583708" cy="6502394"/>
          </a:xfrm>
          <a:custGeom>
            <a:avLst/>
            <a:gdLst>
              <a:gd name="connsiteX0" fmla="*/ 3103054 w 5583708"/>
              <a:gd name="connsiteY0" fmla="*/ 0 h 6502394"/>
              <a:gd name="connsiteX1" fmla="*/ 5583708 w 5583708"/>
              <a:gd name="connsiteY1" fmla="*/ 0 h 6502394"/>
              <a:gd name="connsiteX2" fmla="*/ 5583708 w 5583708"/>
              <a:gd name="connsiteY2" fmla="*/ 164104 h 6502394"/>
              <a:gd name="connsiteX3" fmla="*/ 2028630 w 5583708"/>
              <a:gd name="connsiteY3" fmla="*/ 164104 h 6502394"/>
              <a:gd name="connsiteX4" fmla="*/ 145058 w 5583708"/>
              <a:gd name="connsiteY4" fmla="*/ 2295015 h 6502394"/>
              <a:gd name="connsiteX5" fmla="*/ 145058 w 5583708"/>
              <a:gd name="connsiteY5" fmla="*/ 6502394 h 6502394"/>
              <a:gd name="connsiteX6" fmla="*/ 0 w 5583708"/>
              <a:gd name="connsiteY6" fmla="*/ 6502394 h 6502394"/>
              <a:gd name="connsiteX7" fmla="*/ 0 w 5583708"/>
              <a:gd name="connsiteY7" fmla="*/ 3510355 h 6502394"/>
              <a:gd name="connsiteX8" fmla="*/ 3103054 w 5583708"/>
              <a:gd name="connsiteY8" fmla="*/ 0 h 650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3708" h="6502394">
                <a:moveTo>
                  <a:pt x="3103054" y="0"/>
                </a:moveTo>
                <a:lnTo>
                  <a:pt x="5583708" y="0"/>
                </a:lnTo>
                <a:lnTo>
                  <a:pt x="5583708" y="164104"/>
                </a:lnTo>
                <a:lnTo>
                  <a:pt x="2028630" y="164104"/>
                </a:lnTo>
                <a:cubicBezTo>
                  <a:pt x="988773" y="164104"/>
                  <a:pt x="145058" y="1117979"/>
                  <a:pt x="145058" y="2295015"/>
                </a:cubicBezTo>
                <a:lnTo>
                  <a:pt x="145058" y="6502394"/>
                </a:lnTo>
                <a:cubicBezTo>
                  <a:pt x="145058" y="6502394"/>
                  <a:pt x="0" y="6502394"/>
                  <a:pt x="0" y="6502394"/>
                </a:cubicBezTo>
                <a:lnTo>
                  <a:pt x="0" y="3510355"/>
                </a:lnTo>
                <a:cubicBezTo>
                  <a:pt x="0" y="851391"/>
                  <a:pt x="752558" y="0"/>
                  <a:pt x="3103054" y="0"/>
                </a:cubicBezTo>
                <a:close/>
              </a:path>
            </a:pathLst>
          </a:custGeom>
          <a:solidFill>
            <a:srgbClr val="F2F2E9"/>
          </a:solidFill>
          <a:ln w="9985" cap="flat">
            <a:noFill/>
            <a:prstDash val="solid"/>
            <a:miter/>
          </a:ln>
        </p:spPr>
        <p:txBody>
          <a:bodyPr rtlCol="0" anchor="ctr">
            <a:noAutofit/>
          </a:bodyPr>
          <a:lstStyle/>
          <a:p>
            <a:endParaRPr lang="en-US"/>
          </a:p>
        </p:txBody>
      </p:sp>
      <p:sp>
        <p:nvSpPr>
          <p:cNvPr id="14" name="Picture Placeholder 13">
            <a:extLst>
              <a:ext uri="{FF2B5EF4-FFF2-40B4-BE49-F238E27FC236}">
                <a16:creationId xmlns:a16="http://schemas.microsoft.com/office/drawing/2014/main" id="{8E99A242-9B55-BEE0-73AF-E0738D246913}"/>
              </a:ext>
            </a:extLst>
          </p:cNvPr>
          <p:cNvSpPr>
            <a:spLocks noGrp="1"/>
          </p:cNvSpPr>
          <p:nvPr>
            <p:ph type="pic" sz="quarter" idx="12"/>
          </p:nvPr>
        </p:nvSpPr>
        <p:spPr>
          <a:xfrm flipH="1">
            <a:off x="7855197" y="1703551"/>
            <a:ext cx="4336802" cy="5155449"/>
          </a:xfrm>
          <a:prstGeom prst="round1Rect">
            <a:avLst>
              <a:gd name="adj" fmla="val 38665"/>
            </a:avLst>
          </a:prstGeom>
          <a:solidFill>
            <a:schemeClr val="accent4"/>
          </a:solidFill>
        </p:spPr>
        <p:txBody>
          <a:bodyPr>
            <a:noAutofit/>
          </a:bodyPr>
          <a:lstStyle/>
          <a:p>
            <a:r>
              <a:rPr lang="en-GB"/>
              <a:t>Click icon to add picture</a:t>
            </a:r>
            <a:endParaRPr lang="en-US"/>
          </a:p>
        </p:txBody>
      </p:sp>
      <p:sp>
        <p:nvSpPr>
          <p:cNvPr id="3" name="Title 1">
            <a:extLst>
              <a:ext uri="{FF2B5EF4-FFF2-40B4-BE49-F238E27FC236}">
                <a16:creationId xmlns:a16="http://schemas.microsoft.com/office/drawing/2014/main" id="{DF1D8BBD-22FE-CAE5-B18E-9253C5F69DD2}"/>
              </a:ext>
            </a:extLst>
          </p:cNvPr>
          <p:cNvSpPr>
            <a:spLocks noGrp="1"/>
          </p:cNvSpPr>
          <p:nvPr>
            <p:ph type="ctrTitle" hasCustomPrompt="1"/>
          </p:nvPr>
        </p:nvSpPr>
        <p:spPr>
          <a:xfrm>
            <a:off x="360749" y="3361000"/>
            <a:ext cx="5678101" cy="2387600"/>
          </a:xfrm>
        </p:spPr>
        <p:txBody>
          <a:bodyPr lIns="0" tIns="0" rIns="0" bIns="0" anchor="t" anchorCtr="0">
            <a:noAutofit/>
          </a:bodyPr>
          <a:lstStyle>
            <a:lvl1pPr algn="l">
              <a:defRPr sz="5400" b="1">
                <a:solidFill>
                  <a:schemeClr val="accent4"/>
                </a:solidFill>
              </a:defRPr>
            </a:lvl1pPr>
          </a:lstStyle>
          <a:p>
            <a:r>
              <a:rPr lang="en-GB"/>
              <a:t>Title goes here</a:t>
            </a:r>
            <a:endParaRPr lang="en-US"/>
          </a:p>
        </p:txBody>
      </p:sp>
      <p:pic>
        <p:nvPicPr>
          <p:cNvPr id="2" name="Graphic 1">
            <a:extLst>
              <a:ext uri="{FF2B5EF4-FFF2-40B4-BE49-F238E27FC236}">
                <a16:creationId xmlns:a16="http://schemas.microsoft.com/office/drawing/2014/main" id="{B51A8E82-03F4-2E5F-76A2-3E430C510F7B}"/>
              </a:ext>
            </a:extLst>
          </p:cNvPr>
          <p:cNvPicPr>
            <a:picLocks noChangeAspect="1"/>
          </p:cNvPicPr>
          <p:nvPr userDrawn="1"/>
        </p:nvPicPr>
        <p:blipFill>
          <a:blip r:embed="rId2">
            <a:extLst>
              <a:ext uri="{96DAC541-7B7A-43D3-8B79-37D633B846F1}">
                <asvg:svgBlip xmlns:asvg="http://schemas.microsoft.com/office/drawing/2016/SVG/main" r:embed="rId3"/>
              </a:ext>
            </a:extLst>
          </a:blip>
          <a:srcRect l="16" r="16"/>
          <a:stretch/>
        </p:blipFill>
        <p:spPr>
          <a:xfrm>
            <a:off x="360749" y="356606"/>
            <a:ext cx="1514230" cy="455836"/>
          </a:xfrm>
          <a:prstGeom prst="rect">
            <a:avLst/>
          </a:prstGeom>
        </p:spPr>
      </p:pic>
    </p:spTree>
    <p:extLst>
      <p:ext uri="{BB962C8B-B14F-4D97-AF65-F5344CB8AC3E}">
        <p14:creationId xmlns:p14="http://schemas.microsoft.com/office/powerpoint/2010/main" val="19795196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accent4"/>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B3B55B5-4463-B811-FB32-00887DABB817}"/>
              </a:ext>
            </a:extLst>
          </p:cNvPr>
          <p:cNvSpPr>
            <a:spLocks noGrp="1"/>
          </p:cNvSpPr>
          <p:nvPr>
            <p:ph type="dt" sz="half" idx="10"/>
          </p:nvPr>
        </p:nvSpPr>
        <p:spPr>
          <a:xfrm>
            <a:off x="5073395" y="6393422"/>
            <a:ext cx="1364475" cy="229801"/>
          </a:xfrm>
          <a:prstGeom prst="rect">
            <a:avLst/>
          </a:prstGeom>
        </p:spPr>
        <p:txBody>
          <a:bodyPr lIns="0" tIns="0" rIns="0" bIns="0" anchor="t" anchorCtr="0">
            <a:noAutofit/>
          </a:bodyPr>
          <a:lstStyle>
            <a:lvl1pPr algn="l">
              <a:defRPr sz="1000">
                <a:solidFill>
                  <a:schemeClr val="accent2"/>
                </a:solidFill>
              </a:defRPr>
            </a:lvl1pPr>
          </a:lstStyle>
          <a:p>
            <a:endParaRPr lang="en-US"/>
          </a:p>
        </p:txBody>
      </p:sp>
      <p:sp>
        <p:nvSpPr>
          <p:cNvPr id="5" name="Footer Placeholder 4">
            <a:extLst>
              <a:ext uri="{FF2B5EF4-FFF2-40B4-BE49-F238E27FC236}">
                <a16:creationId xmlns:a16="http://schemas.microsoft.com/office/drawing/2014/main" id="{A6BD5814-7CAE-823A-76FF-559A41964EA0}"/>
              </a:ext>
            </a:extLst>
          </p:cNvPr>
          <p:cNvSpPr>
            <a:spLocks noGrp="1"/>
          </p:cNvSpPr>
          <p:nvPr>
            <p:ph type="ftr" sz="quarter" idx="11"/>
          </p:nvPr>
        </p:nvSpPr>
        <p:spPr>
          <a:xfrm>
            <a:off x="360749" y="6393421"/>
            <a:ext cx="4114800" cy="229802"/>
          </a:xfrm>
        </p:spPr>
        <p:txBody>
          <a:bodyPr lIns="0" tIns="0" rIns="0" bIns="0" anchor="t" anchorCtr="0">
            <a:noAutofit/>
          </a:bodyPr>
          <a:lstStyle>
            <a:lvl1pPr algn="l">
              <a:defRPr sz="1000">
                <a:solidFill>
                  <a:schemeClr val="accent2"/>
                </a:solidFill>
              </a:defRPr>
            </a:lvl1pPr>
          </a:lstStyle>
          <a:p>
            <a:r>
              <a:rPr lang="en-US">
                <a:solidFill>
                  <a:schemeClr val="accent2"/>
                </a:solidFill>
              </a:rPr>
              <a:t>Revised Strategy &amp; Draft Business Plan | 2026-2027</a:t>
            </a:r>
          </a:p>
        </p:txBody>
      </p:sp>
      <p:sp>
        <p:nvSpPr>
          <p:cNvPr id="39" name="Freeform 38">
            <a:extLst>
              <a:ext uri="{FF2B5EF4-FFF2-40B4-BE49-F238E27FC236}">
                <a16:creationId xmlns:a16="http://schemas.microsoft.com/office/drawing/2014/main" id="{E4818D77-3D81-7CAE-7E4D-A83189BBB2DA}"/>
              </a:ext>
            </a:extLst>
          </p:cNvPr>
          <p:cNvSpPr/>
          <p:nvPr userDrawn="1"/>
        </p:nvSpPr>
        <p:spPr>
          <a:xfrm>
            <a:off x="7442406" y="1280762"/>
            <a:ext cx="4749595" cy="5578367"/>
          </a:xfrm>
          <a:custGeom>
            <a:avLst/>
            <a:gdLst>
              <a:gd name="connsiteX0" fmla="*/ 2640995 w 4749595"/>
              <a:gd name="connsiteY0" fmla="*/ 0 h 5578367"/>
              <a:gd name="connsiteX1" fmla="*/ 4749595 w 4749595"/>
              <a:gd name="connsiteY1" fmla="*/ 0 h 5578367"/>
              <a:gd name="connsiteX2" fmla="*/ 4749595 w 4749595"/>
              <a:gd name="connsiteY2" fmla="*/ 139379 h 5578367"/>
              <a:gd name="connsiteX3" fmla="*/ 1726608 w 4749595"/>
              <a:gd name="connsiteY3" fmla="*/ 139379 h 5578367"/>
              <a:gd name="connsiteX4" fmla="*/ 123677 w 4749595"/>
              <a:gd name="connsiteY4" fmla="*/ 1947849 h 5578367"/>
              <a:gd name="connsiteX5" fmla="*/ 123677 w 4749595"/>
              <a:gd name="connsiteY5" fmla="*/ 5578367 h 5578367"/>
              <a:gd name="connsiteX6" fmla="*/ 0 w 4749595"/>
              <a:gd name="connsiteY6" fmla="*/ 5578367 h 5578367"/>
              <a:gd name="connsiteX7" fmla="*/ 0 w 4749595"/>
              <a:gd name="connsiteY7" fmla="*/ 2979356 h 5578367"/>
              <a:gd name="connsiteX8" fmla="*/ 2640995 w 4749595"/>
              <a:gd name="connsiteY8" fmla="*/ 0 h 557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9595" h="5578367">
                <a:moveTo>
                  <a:pt x="2640995" y="0"/>
                </a:moveTo>
                <a:lnTo>
                  <a:pt x="4749595" y="0"/>
                </a:lnTo>
                <a:lnTo>
                  <a:pt x="4749595" y="139379"/>
                </a:lnTo>
                <a:lnTo>
                  <a:pt x="1726608" y="139379"/>
                </a:lnTo>
                <a:cubicBezTo>
                  <a:pt x="841539" y="139379"/>
                  <a:pt x="123677" y="948880"/>
                  <a:pt x="123677" y="1947849"/>
                </a:cubicBezTo>
                <a:lnTo>
                  <a:pt x="123677" y="5578367"/>
                </a:lnTo>
                <a:lnTo>
                  <a:pt x="0" y="5578367"/>
                </a:lnTo>
                <a:lnTo>
                  <a:pt x="0" y="2979356"/>
                </a:lnTo>
                <a:cubicBezTo>
                  <a:pt x="0" y="722517"/>
                  <a:pt x="640532" y="0"/>
                  <a:pt x="2640995" y="0"/>
                </a:cubicBezTo>
                <a:close/>
              </a:path>
            </a:pathLst>
          </a:custGeom>
          <a:solidFill>
            <a:schemeClr val="accent2"/>
          </a:solidFill>
          <a:ln w="9985" cap="flat">
            <a:noFill/>
            <a:prstDash val="solid"/>
            <a:miter/>
          </a:ln>
        </p:spPr>
        <p:txBody>
          <a:bodyPr rtlCol="0" anchor="ctr">
            <a:noAutofit/>
          </a:bodyPr>
          <a:lstStyle/>
          <a:p>
            <a:endParaRPr lang="en-US"/>
          </a:p>
        </p:txBody>
      </p:sp>
      <p:sp>
        <p:nvSpPr>
          <p:cNvPr id="35" name="Freeform 34">
            <a:extLst>
              <a:ext uri="{FF2B5EF4-FFF2-40B4-BE49-F238E27FC236}">
                <a16:creationId xmlns:a16="http://schemas.microsoft.com/office/drawing/2014/main" id="{D2B04B38-B923-33CC-02AB-12DD803B2A6C}"/>
              </a:ext>
            </a:extLst>
          </p:cNvPr>
          <p:cNvSpPr/>
          <p:nvPr/>
        </p:nvSpPr>
        <p:spPr>
          <a:xfrm>
            <a:off x="7044618" y="818684"/>
            <a:ext cx="5147383" cy="6040444"/>
          </a:xfrm>
          <a:custGeom>
            <a:avLst/>
            <a:gdLst>
              <a:gd name="connsiteX0" fmla="*/ 2854805 w 5147383"/>
              <a:gd name="connsiteY0" fmla="*/ 0 h 6040444"/>
              <a:gd name="connsiteX1" fmla="*/ 5147383 w 5147383"/>
              <a:gd name="connsiteY1" fmla="*/ 0 h 6040444"/>
              <a:gd name="connsiteX2" fmla="*/ 5147383 w 5147383"/>
              <a:gd name="connsiteY2" fmla="*/ 150909 h 6040444"/>
              <a:gd name="connsiteX3" fmla="*/ 1866416 w 5147383"/>
              <a:gd name="connsiteY3" fmla="*/ 150909 h 6040444"/>
              <a:gd name="connsiteX4" fmla="*/ 133535 w 5147383"/>
              <a:gd name="connsiteY4" fmla="*/ 2110159 h 6040444"/>
              <a:gd name="connsiteX5" fmla="*/ 133535 w 5147383"/>
              <a:gd name="connsiteY5" fmla="*/ 6040444 h 6040444"/>
              <a:gd name="connsiteX6" fmla="*/ 0 w 5147383"/>
              <a:gd name="connsiteY6" fmla="*/ 6040444 h 6040444"/>
              <a:gd name="connsiteX7" fmla="*/ 0 w 5147383"/>
              <a:gd name="connsiteY7" fmla="*/ 3227625 h 6040444"/>
              <a:gd name="connsiteX8" fmla="*/ 2854805 w 5147383"/>
              <a:gd name="connsiteY8" fmla="*/ 0 h 604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7383" h="6040444">
                <a:moveTo>
                  <a:pt x="2854805" y="0"/>
                </a:moveTo>
                <a:lnTo>
                  <a:pt x="5147383" y="0"/>
                </a:lnTo>
                <a:lnTo>
                  <a:pt x="5147383" y="150909"/>
                </a:lnTo>
                <a:lnTo>
                  <a:pt x="1866416" y="150909"/>
                </a:lnTo>
                <a:cubicBezTo>
                  <a:pt x="909651" y="150909"/>
                  <a:pt x="133535" y="1027921"/>
                  <a:pt x="133535" y="2110159"/>
                </a:cubicBezTo>
                <a:lnTo>
                  <a:pt x="133535" y="6040444"/>
                </a:lnTo>
                <a:lnTo>
                  <a:pt x="0" y="6040444"/>
                </a:lnTo>
                <a:lnTo>
                  <a:pt x="0" y="3227625"/>
                </a:lnTo>
                <a:cubicBezTo>
                  <a:pt x="0" y="782726"/>
                  <a:pt x="692384" y="0"/>
                  <a:pt x="2854805" y="0"/>
                </a:cubicBezTo>
                <a:close/>
              </a:path>
            </a:pathLst>
          </a:custGeom>
          <a:solidFill>
            <a:schemeClr val="accent2"/>
          </a:solidFill>
          <a:ln w="9985" cap="flat">
            <a:noFill/>
            <a:prstDash val="solid"/>
            <a:miter/>
          </a:ln>
        </p:spPr>
        <p:txBody>
          <a:bodyPr rtlCol="0" anchor="ctr">
            <a:noAutofit/>
          </a:bodyPr>
          <a:lstStyle/>
          <a:p>
            <a:endParaRPr lang="en-US"/>
          </a:p>
        </p:txBody>
      </p:sp>
      <p:sp>
        <p:nvSpPr>
          <p:cNvPr id="32" name="Freeform 31">
            <a:extLst>
              <a:ext uri="{FF2B5EF4-FFF2-40B4-BE49-F238E27FC236}">
                <a16:creationId xmlns:a16="http://schemas.microsoft.com/office/drawing/2014/main" id="{690DA366-0C3E-630F-5DD2-CBA81A78DCC8}"/>
              </a:ext>
            </a:extLst>
          </p:cNvPr>
          <p:cNvSpPr/>
          <p:nvPr userDrawn="1"/>
        </p:nvSpPr>
        <p:spPr>
          <a:xfrm>
            <a:off x="6608292" y="356606"/>
            <a:ext cx="5583708" cy="6502394"/>
          </a:xfrm>
          <a:custGeom>
            <a:avLst/>
            <a:gdLst>
              <a:gd name="connsiteX0" fmla="*/ 3103054 w 5583708"/>
              <a:gd name="connsiteY0" fmla="*/ 0 h 6502394"/>
              <a:gd name="connsiteX1" fmla="*/ 5583708 w 5583708"/>
              <a:gd name="connsiteY1" fmla="*/ 0 h 6502394"/>
              <a:gd name="connsiteX2" fmla="*/ 5583708 w 5583708"/>
              <a:gd name="connsiteY2" fmla="*/ 164104 h 6502394"/>
              <a:gd name="connsiteX3" fmla="*/ 2028630 w 5583708"/>
              <a:gd name="connsiteY3" fmla="*/ 164104 h 6502394"/>
              <a:gd name="connsiteX4" fmla="*/ 145058 w 5583708"/>
              <a:gd name="connsiteY4" fmla="*/ 2295015 h 6502394"/>
              <a:gd name="connsiteX5" fmla="*/ 145058 w 5583708"/>
              <a:gd name="connsiteY5" fmla="*/ 6502394 h 6502394"/>
              <a:gd name="connsiteX6" fmla="*/ 0 w 5583708"/>
              <a:gd name="connsiteY6" fmla="*/ 6502394 h 6502394"/>
              <a:gd name="connsiteX7" fmla="*/ 0 w 5583708"/>
              <a:gd name="connsiteY7" fmla="*/ 3510355 h 6502394"/>
              <a:gd name="connsiteX8" fmla="*/ 3103054 w 5583708"/>
              <a:gd name="connsiteY8" fmla="*/ 0 h 650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3708" h="6502394">
                <a:moveTo>
                  <a:pt x="3103054" y="0"/>
                </a:moveTo>
                <a:lnTo>
                  <a:pt x="5583708" y="0"/>
                </a:lnTo>
                <a:lnTo>
                  <a:pt x="5583708" y="164104"/>
                </a:lnTo>
                <a:lnTo>
                  <a:pt x="2028630" y="164104"/>
                </a:lnTo>
                <a:cubicBezTo>
                  <a:pt x="988773" y="164104"/>
                  <a:pt x="145058" y="1117979"/>
                  <a:pt x="145058" y="2295015"/>
                </a:cubicBezTo>
                <a:lnTo>
                  <a:pt x="145058" y="6502394"/>
                </a:lnTo>
                <a:cubicBezTo>
                  <a:pt x="145058" y="6502394"/>
                  <a:pt x="0" y="6502394"/>
                  <a:pt x="0" y="6502394"/>
                </a:cubicBezTo>
                <a:lnTo>
                  <a:pt x="0" y="3510355"/>
                </a:lnTo>
                <a:cubicBezTo>
                  <a:pt x="0" y="851391"/>
                  <a:pt x="752558" y="0"/>
                  <a:pt x="3103054" y="0"/>
                </a:cubicBezTo>
                <a:close/>
              </a:path>
            </a:pathLst>
          </a:custGeom>
          <a:solidFill>
            <a:schemeClr val="accent2"/>
          </a:solidFill>
          <a:ln w="9985" cap="flat">
            <a:noFill/>
            <a:prstDash val="solid"/>
            <a:miter/>
          </a:ln>
        </p:spPr>
        <p:txBody>
          <a:bodyPr rtlCol="0" anchor="ctr">
            <a:noAutofit/>
          </a:bodyPr>
          <a:lstStyle/>
          <a:p>
            <a:endParaRPr lang="en-US"/>
          </a:p>
        </p:txBody>
      </p:sp>
      <p:sp>
        <p:nvSpPr>
          <p:cNvPr id="14" name="Picture Placeholder 13">
            <a:extLst>
              <a:ext uri="{FF2B5EF4-FFF2-40B4-BE49-F238E27FC236}">
                <a16:creationId xmlns:a16="http://schemas.microsoft.com/office/drawing/2014/main" id="{8E99A242-9B55-BEE0-73AF-E0738D246913}"/>
              </a:ext>
            </a:extLst>
          </p:cNvPr>
          <p:cNvSpPr>
            <a:spLocks noGrp="1"/>
          </p:cNvSpPr>
          <p:nvPr>
            <p:ph type="pic" sz="quarter" idx="12"/>
          </p:nvPr>
        </p:nvSpPr>
        <p:spPr>
          <a:xfrm flipH="1">
            <a:off x="7855197" y="1703551"/>
            <a:ext cx="4336802" cy="5155449"/>
          </a:xfrm>
          <a:prstGeom prst="round1Rect">
            <a:avLst>
              <a:gd name="adj" fmla="val 38665"/>
            </a:avLst>
          </a:prstGeom>
          <a:solidFill>
            <a:schemeClr val="accent2"/>
          </a:solidFill>
        </p:spPr>
        <p:txBody>
          <a:bodyPr>
            <a:noAutofit/>
          </a:bodyPr>
          <a:lstStyle/>
          <a:p>
            <a:r>
              <a:rPr lang="en-GB"/>
              <a:t>Click icon to add picture</a:t>
            </a:r>
            <a:endParaRPr lang="en-US"/>
          </a:p>
        </p:txBody>
      </p:sp>
      <p:sp>
        <p:nvSpPr>
          <p:cNvPr id="3" name="Title 1">
            <a:extLst>
              <a:ext uri="{FF2B5EF4-FFF2-40B4-BE49-F238E27FC236}">
                <a16:creationId xmlns:a16="http://schemas.microsoft.com/office/drawing/2014/main" id="{407E89A3-FF33-F706-EBB9-1803006EA68F}"/>
              </a:ext>
            </a:extLst>
          </p:cNvPr>
          <p:cNvSpPr>
            <a:spLocks noGrp="1"/>
          </p:cNvSpPr>
          <p:nvPr>
            <p:ph type="ctrTitle" hasCustomPrompt="1"/>
          </p:nvPr>
        </p:nvSpPr>
        <p:spPr>
          <a:xfrm>
            <a:off x="360749" y="3361000"/>
            <a:ext cx="5678101" cy="2387600"/>
          </a:xfrm>
        </p:spPr>
        <p:txBody>
          <a:bodyPr lIns="0" tIns="0" rIns="0" bIns="0" anchor="t" anchorCtr="0">
            <a:noAutofit/>
          </a:bodyPr>
          <a:lstStyle>
            <a:lvl1pPr algn="l">
              <a:defRPr sz="5400" b="1">
                <a:solidFill>
                  <a:schemeClr val="accent2"/>
                </a:solidFill>
              </a:defRPr>
            </a:lvl1pPr>
          </a:lstStyle>
          <a:p>
            <a:r>
              <a:rPr lang="en-GB"/>
              <a:t>Title goes here</a:t>
            </a:r>
            <a:endParaRPr lang="en-US"/>
          </a:p>
        </p:txBody>
      </p:sp>
      <p:pic>
        <p:nvPicPr>
          <p:cNvPr id="2" name="Graphic 1">
            <a:extLst>
              <a:ext uri="{FF2B5EF4-FFF2-40B4-BE49-F238E27FC236}">
                <a16:creationId xmlns:a16="http://schemas.microsoft.com/office/drawing/2014/main" id="{9247D7BB-BBB3-AFA5-CF2E-65B1DDB48B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16" r="16"/>
          <a:stretch/>
        </p:blipFill>
        <p:spPr>
          <a:xfrm>
            <a:off x="360749" y="356606"/>
            <a:ext cx="1514230" cy="455836"/>
          </a:xfrm>
          <a:prstGeom prst="rect">
            <a:avLst/>
          </a:prstGeom>
        </p:spPr>
      </p:pic>
    </p:spTree>
    <p:extLst>
      <p:ext uri="{BB962C8B-B14F-4D97-AF65-F5344CB8AC3E}">
        <p14:creationId xmlns:p14="http://schemas.microsoft.com/office/powerpoint/2010/main" val="34227377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FF46-6518-5287-28F8-852249E3A547}"/>
              </a:ext>
            </a:extLst>
          </p:cNvPr>
          <p:cNvSpPr>
            <a:spLocks noGrp="1"/>
          </p:cNvSpPr>
          <p:nvPr>
            <p:ph type="title" hasCustomPrompt="1"/>
          </p:nvPr>
        </p:nvSpPr>
        <p:spPr>
          <a:xfrm>
            <a:off x="343228" y="619125"/>
            <a:ext cx="4727575" cy="790576"/>
          </a:xfrm>
        </p:spPr>
        <p:txBody>
          <a:bodyPr>
            <a:noAutofit/>
          </a:bodyPr>
          <a:lstStyle>
            <a:lvl1pPr>
              <a:defRPr sz="5400">
                <a:solidFill>
                  <a:schemeClr val="tx2"/>
                </a:solidFill>
              </a:defRPr>
            </a:lvl1pPr>
          </a:lstStyle>
          <a:p>
            <a:r>
              <a:rPr lang="en-GB"/>
              <a:t>Contents</a:t>
            </a:r>
            <a:endParaRPr lang="en-US"/>
          </a:p>
        </p:txBody>
      </p:sp>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tx2"/>
                </a:solidFill>
              </a:defRPr>
            </a:lvl1pPr>
          </a:lstStyle>
          <a:p>
            <a:r>
              <a:rPr lang="en-US">
                <a:solidFill>
                  <a:schemeClr val="tx2"/>
                </a:solidFill>
              </a:rPr>
              <a:t>Revised Strategy &amp; Draft Business Plan | 2026-2027</a:t>
            </a:r>
          </a:p>
        </p:txBody>
      </p:sp>
      <p:sp>
        <p:nvSpPr>
          <p:cNvPr id="9" name="Freeform 8">
            <a:extLst>
              <a:ext uri="{FF2B5EF4-FFF2-40B4-BE49-F238E27FC236}">
                <a16:creationId xmlns:a16="http://schemas.microsoft.com/office/drawing/2014/main" id="{75A52D77-10FC-E4CB-2391-526EA5EFBA28}"/>
              </a:ext>
            </a:extLst>
          </p:cNvPr>
          <p:cNvSpPr/>
          <p:nvPr userDrawn="1"/>
        </p:nvSpPr>
        <p:spPr>
          <a:xfrm>
            <a:off x="11519643" y="6358806"/>
            <a:ext cx="329457" cy="325127"/>
          </a:xfrm>
          <a:custGeom>
            <a:avLst/>
            <a:gdLst>
              <a:gd name="connsiteX0" fmla="*/ 3283000 w 3629128"/>
              <a:gd name="connsiteY0" fmla="*/ 899753 h 3641292"/>
              <a:gd name="connsiteX1" fmla="*/ 3365751 w 3629128"/>
              <a:gd name="connsiteY1" fmla="*/ 1297838 h 3641292"/>
              <a:gd name="connsiteX2" fmla="*/ 2793840 w 3629128"/>
              <a:gd name="connsiteY2" fmla="*/ 2617307 h 3641292"/>
              <a:gd name="connsiteX3" fmla="*/ 2388138 w 3629128"/>
              <a:gd name="connsiteY3" fmla="*/ 2918050 h 3641292"/>
              <a:gd name="connsiteX4" fmla="*/ 2090940 w 3629128"/>
              <a:gd name="connsiteY4" fmla="*/ 3617110 h 3641292"/>
              <a:gd name="connsiteX5" fmla="*/ 1769445 w 3629128"/>
              <a:gd name="connsiteY5" fmla="*/ 3632550 h 3641292"/>
              <a:gd name="connsiteX6" fmla="*/ 1592887 w 3629128"/>
              <a:gd name="connsiteY6" fmla="*/ 3266308 h 3641292"/>
              <a:gd name="connsiteX7" fmla="*/ 1890495 w 3629128"/>
              <a:gd name="connsiteY7" fmla="*/ 2870553 h 3641292"/>
              <a:gd name="connsiteX8" fmla="*/ 3143661 w 3629128"/>
              <a:gd name="connsiteY8" fmla="*/ 1757976 h 3641292"/>
              <a:gd name="connsiteX9" fmla="*/ 2901014 w 3629128"/>
              <a:gd name="connsiteY9" fmla="*/ 461591 h 3641292"/>
              <a:gd name="connsiteX10" fmla="*/ 2972515 w 3629128"/>
              <a:gd name="connsiteY10" fmla="*/ 602082 h 3641292"/>
              <a:gd name="connsiteX11" fmla="*/ 3036353 w 3629128"/>
              <a:gd name="connsiteY11" fmla="*/ 1403343 h 3641292"/>
              <a:gd name="connsiteX12" fmla="*/ 1635642 w 3629128"/>
              <a:gd name="connsiteY12" fmla="*/ 2642355 h 3641292"/>
              <a:gd name="connsiteX13" fmla="*/ 1426169 w 3629128"/>
              <a:gd name="connsiteY13" fmla="*/ 3522643 h 3641292"/>
              <a:gd name="connsiteX14" fmla="*/ 1519886 w 3629128"/>
              <a:gd name="connsiteY14" fmla="*/ 3623442 h 3641292"/>
              <a:gd name="connsiteX15" fmla="*/ 1301645 w 3629128"/>
              <a:gd name="connsiteY15" fmla="*/ 3564925 h 3641292"/>
              <a:gd name="connsiteX16" fmla="*/ 1148608 w 3629128"/>
              <a:gd name="connsiteY16" fmla="*/ 3498953 h 3641292"/>
              <a:gd name="connsiteX17" fmla="*/ 991722 w 3629128"/>
              <a:gd name="connsiteY17" fmla="*/ 2917978 h 3641292"/>
              <a:gd name="connsiteX18" fmla="*/ 2420722 w 3629128"/>
              <a:gd name="connsiteY18" fmla="*/ 1760316 h 3641292"/>
              <a:gd name="connsiteX19" fmla="*/ 2788036 w 3629128"/>
              <a:gd name="connsiteY19" fmla="*/ 495399 h 3641292"/>
              <a:gd name="connsiteX20" fmla="*/ 2433340 w 3629128"/>
              <a:gd name="connsiteY20" fmla="*/ 136077 h 3641292"/>
              <a:gd name="connsiteX21" fmla="*/ 2533728 w 3629128"/>
              <a:gd name="connsiteY21" fmla="*/ 263816 h 3641292"/>
              <a:gd name="connsiteX22" fmla="*/ 2283375 w 3629128"/>
              <a:gd name="connsiteY22" fmla="*/ 1458635 h 3641292"/>
              <a:gd name="connsiteX23" fmla="*/ 1014261 w 3629128"/>
              <a:gd name="connsiteY23" fmla="*/ 2248716 h 3641292"/>
              <a:gd name="connsiteX24" fmla="*/ 922392 w 3629128"/>
              <a:gd name="connsiteY24" fmla="*/ 3403941 h 3641292"/>
              <a:gd name="connsiteX25" fmla="*/ 925705 w 3629128"/>
              <a:gd name="connsiteY25" fmla="*/ 3417308 h 3641292"/>
              <a:gd name="connsiteX26" fmla="*/ 911319 w 3629128"/>
              <a:gd name="connsiteY26" fmla="*/ 3403718 h 3641292"/>
              <a:gd name="connsiteX27" fmla="*/ 191274 w 3629128"/>
              <a:gd name="connsiteY27" fmla="*/ 1018687 h 3641292"/>
              <a:gd name="connsiteX28" fmla="*/ 1191756 w 3629128"/>
              <a:gd name="connsiteY28" fmla="*/ 166724 h 3641292"/>
              <a:gd name="connsiteX29" fmla="*/ 1440144 w 3629128"/>
              <a:gd name="connsiteY29" fmla="*/ 324583 h 3641292"/>
              <a:gd name="connsiteX30" fmla="*/ 777544 w 3629128"/>
              <a:gd name="connsiteY30" fmla="*/ 822020 h 3641292"/>
              <a:gd name="connsiteX31" fmla="*/ 266632 w 3629128"/>
              <a:gd name="connsiteY31" fmla="*/ 2616360 h 3641292"/>
              <a:gd name="connsiteX32" fmla="*/ 340998 w 3629128"/>
              <a:gd name="connsiteY32" fmla="*/ 2751270 h 3641292"/>
              <a:gd name="connsiteX33" fmla="*/ 432438 w 3629128"/>
              <a:gd name="connsiteY33" fmla="*/ 1557389 h 3641292"/>
              <a:gd name="connsiteX34" fmla="*/ 1400425 w 3629128"/>
              <a:gd name="connsiteY34" fmla="*/ 787462 h 3641292"/>
              <a:gd name="connsiteX35" fmla="*/ 1782928 w 3629128"/>
              <a:gd name="connsiteY35" fmla="*/ 266808 h 3641292"/>
              <a:gd name="connsiteX36" fmla="*/ 1577554 w 3629128"/>
              <a:gd name="connsiteY36" fmla="*/ 105064 h 3641292"/>
              <a:gd name="connsiteX37" fmla="*/ 1352098 w 3629128"/>
              <a:gd name="connsiteY37" fmla="*/ 60889 h 3641292"/>
              <a:gd name="connsiteX38" fmla="*/ 1914472 w 3629128"/>
              <a:gd name="connsiteY38" fmla="*/ 38976 h 3641292"/>
              <a:gd name="connsiteX39" fmla="*/ 2093405 w 3629128"/>
              <a:gd name="connsiteY39" fmla="*/ 655749 h 3641292"/>
              <a:gd name="connsiteX40" fmla="*/ 1164824 w 3629128"/>
              <a:gd name="connsiteY40" fmla="*/ 1321029 h 3641292"/>
              <a:gd name="connsiteX41" fmla="*/ 480417 w 3629128"/>
              <a:gd name="connsiteY41" fmla="*/ 1989309 h 3641292"/>
              <a:gd name="connsiteX42" fmla="*/ 682273 w 3629128"/>
              <a:gd name="connsiteY42" fmla="*/ 3160821 h 3641292"/>
              <a:gd name="connsiteX43" fmla="*/ 641428 w 3629128"/>
              <a:gd name="connsiteY43" fmla="*/ 3048781 h 3641292"/>
              <a:gd name="connsiteX44" fmla="*/ 988749 w 3629128"/>
              <a:gd name="connsiteY44" fmla="*/ 1814260 h 3641292"/>
              <a:gd name="connsiteX45" fmla="*/ 2366564 w 3629128"/>
              <a:gd name="connsiteY45" fmla="*/ 843764 h 3641292"/>
              <a:gd name="connsiteX46" fmla="*/ 2031906 w 3629128"/>
              <a:gd name="connsiteY46" fmla="*/ 5632 h 3641292"/>
              <a:gd name="connsiteX47" fmla="*/ 2138991 w 3629128"/>
              <a:gd name="connsiteY47" fmla="*/ 18116 h 3641292"/>
              <a:gd name="connsiteX48" fmla="*/ 3626257 w 3629128"/>
              <a:gd name="connsiteY48" fmla="*/ 1885769 h 3641292"/>
              <a:gd name="connsiteX49" fmla="*/ 2415356 w 3629128"/>
              <a:gd name="connsiteY49" fmla="*/ 3529001 h 3641292"/>
              <a:gd name="connsiteX50" fmla="*/ 2259943 w 3629128"/>
              <a:gd name="connsiteY50" fmla="*/ 3555388 h 3641292"/>
              <a:gd name="connsiteX51" fmla="*/ 2289885 w 3629128"/>
              <a:gd name="connsiteY51" fmla="*/ 3440168 h 3641292"/>
              <a:gd name="connsiteX52" fmla="*/ 2885531 w 3629128"/>
              <a:gd name="connsiteY52" fmla="*/ 2928042 h 3641292"/>
              <a:gd name="connsiteX53" fmla="*/ 3330952 w 3629128"/>
              <a:gd name="connsiteY53" fmla="*/ 981004 h 3641292"/>
              <a:gd name="connsiteX54" fmla="*/ 3282795 w 3629128"/>
              <a:gd name="connsiteY54" fmla="*/ 899806 h 3641292"/>
              <a:gd name="connsiteX55" fmla="*/ 3283000 w 3629128"/>
              <a:gd name="connsiteY55" fmla="*/ 899753 h 364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629128" h="3641292">
                <a:moveTo>
                  <a:pt x="3283000" y="899753"/>
                </a:moveTo>
                <a:cubicBezTo>
                  <a:pt x="3321451" y="1030501"/>
                  <a:pt x="3353419" y="1161544"/>
                  <a:pt x="3365751" y="1297838"/>
                </a:cubicBezTo>
                <a:cubicBezTo>
                  <a:pt x="3415079" y="1845952"/>
                  <a:pt x="3209821" y="2263298"/>
                  <a:pt x="2793840" y="2617307"/>
                </a:cubicBezTo>
                <a:cubicBezTo>
                  <a:pt x="2664878" y="2726990"/>
                  <a:pt x="2523708" y="2817823"/>
                  <a:pt x="2388138" y="2918050"/>
                </a:cubicBezTo>
                <a:cubicBezTo>
                  <a:pt x="2187890" y="3066042"/>
                  <a:pt x="1730993" y="3384805"/>
                  <a:pt x="2090940" y="3617110"/>
                </a:cubicBezTo>
                <a:cubicBezTo>
                  <a:pt x="1993106" y="3623182"/>
                  <a:pt x="1865099" y="3656946"/>
                  <a:pt x="1769445" y="3632550"/>
                </a:cubicBezTo>
                <a:cubicBezTo>
                  <a:pt x="1603441" y="3590276"/>
                  <a:pt x="1553453" y="3418872"/>
                  <a:pt x="1592887" y="3266308"/>
                </a:cubicBezTo>
                <a:cubicBezTo>
                  <a:pt x="1635633" y="3101028"/>
                  <a:pt x="1763685" y="2976548"/>
                  <a:pt x="1890495" y="2870553"/>
                </a:cubicBezTo>
                <a:cubicBezTo>
                  <a:pt x="2321808" y="2509713"/>
                  <a:pt x="2911543" y="2317341"/>
                  <a:pt x="3143661" y="1757976"/>
                </a:cubicBezTo>
                <a:cubicBezTo>
                  <a:pt x="3322282" y="1327360"/>
                  <a:pt x="3246567" y="783390"/>
                  <a:pt x="2901014" y="461591"/>
                </a:cubicBezTo>
                <a:lnTo>
                  <a:pt x="2972515" y="602082"/>
                </a:lnTo>
                <a:cubicBezTo>
                  <a:pt x="3079840" y="841486"/>
                  <a:pt x="3105879" y="1148320"/>
                  <a:pt x="3036353" y="1403343"/>
                </a:cubicBezTo>
                <a:cubicBezTo>
                  <a:pt x="2848196" y="2093625"/>
                  <a:pt x="2119658" y="2235991"/>
                  <a:pt x="1635642" y="2642355"/>
                </a:cubicBezTo>
                <a:cubicBezTo>
                  <a:pt x="1368939" y="2866347"/>
                  <a:pt x="1176201" y="3213221"/>
                  <a:pt x="1426169" y="3522643"/>
                </a:cubicBezTo>
                <a:lnTo>
                  <a:pt x="1519886" y="3623442"/>
                </a:lnTo>
                <a:cubicBezTo>
                  <a:pt x="1447636" y="3602171"/>
                  <a:pt x="1373850" y="3586884"/>
                  <a:pt x="1301645" y="3564925"/>
                </a:cubicBezTo>
                <a:cubicBezTo>
                  <a:pt x="1245986" y="3547959"/>
                  <a:pt x="1194248" y="3536931"/>
                  <a:pt x="1148608" y="3498953"/>
                </a:cubicBezTo>
                <a:cubicBezTo>
                  <a:pt x="990249" y="3367347"/>
                  <a:pt x="946993" y="3111538"/>
                  <a:pt x="991722" y="2917978"/>
                </a:cubicBezTo>
                <a:cubicBezTo>
                  <a:pt x="1134463" y="2299089"/>
                  <a:pt x="1965031" y="2082758"/>
                  <a:pt x="2420722" y="1760316"/>
                </a:cubicBezTo>
                <a:cubicBezTo>
                  <a:pt x="2835846" y="1466601"/>
                  <a:pt x="3035951" y="961162"/>
                  <a:pt x="2788036" y="495399"/>
                </a:cubicBezTo>
                <a:cubicBezTo>
                  <a:pt x="2705847" y="340987"/>
                  <a:pt x="2586850" y="221534"/>
                  <a:pt x="2433340" y="136077"/>
                </a:cubicBezTo>
                <a:lnTo>
                  <a:pt x="2533728" y="263816"/>
                </a:lnTo>
                <a:cubicBezTo>
                  <a:pt x="2814932" y="694361"/>
                  <a:pt x="2696989" y="1158419"/>
                  <a:pt x="2283375" y="1458635"/>
                </a:cubicBezTo>
                <a:cubicBezTo>
                  <a:pt x="1886415" y="1746627"/>
                  <a:pt x="1353160" y="1874518"/>
                  <a:pt x="1014261" y="2248716"/>
                </a:cubicBezTo>
                <a:cubicBezTo>
                  <a:pt x="700498" y="2595134"/>
                  <a:pt x="664431" y="3021357"/>
                  <a:pt x="922392" y="3403941"/>
                </a:cubicBezTo>
                <a:cubicBezTo>
                  <a:pt x="926062" y="3409406"/>
                  <a:pt x="934135" y="3407557"/>
                  <a:pt x="925705" y="3417308"/>
                </a:cubicBezTo>
                <a:cubicBezTo>
                  <a:pt x="921588" y="3411406"/>
                  <a:pt x="917758" y="3407433"/>
                  <a:pt x="911319" y="3403718"/>
                </a:cubicBezTo>
                <a:cubicBezTo>
                  <a:pt x="82037" y="2908182"/>
                  <a:pt x="-239717" y="1899181"/>
                  <a:pt x="191274" y="1018687"/>
                </a:cubicBezTo>
                <a:cubicBezTo>
                  <a:pt x="359545" y="674787"/>
                  <a:pt x="788956" y="199013"/>
                  <a:pt x="1191756" y="166724"/>
                </a:cubicBezTo>
                <a:cubicBezTo>
                  <a:pt x="1285661" y="159267"/>
                  <a:pt x="1508019" y="178225"/>
                  <a:pt x="1440144" y="324583"/>
                </a:cubicBezTo>
                <a:cubicBezTo>
                  <a:pt x="1360715" y="495809"/>
                  <a:pt x="942707" y="705398"/>
                  <a:pt x="777544" y="822020"/>
                </a:cubicBezTo>
                <a:cubicBezTo>
                  <a:pt x="155912" y="1261521"/>
                  <a:pt x="-57936" y="1924131"/>
                  <a:pt x="266632" y="2616360"/>
                </a:cubicBezTo>
                <a:cubicBezTo>
                  <a:pt x="288045" y="2662018"/>
                  <a:pt x="311602" y="2710336"/>
                  <a:pt x="340998" y="2751270"/>
                </a:cubicBezTo>
                <a:cubicBezTo>
                  <a:pt x="200257" y="2366936"/>
                  <a:pt x="209285" y="1914183"/>
                  <a:pt x="432438" y="1557389"/>
                </a:cubicBezTo>
                <a:cubicBezTo>
                  <a:pt x="669110" y="1178966"/>
                  <a:pt x="1043666" y="1015848"/>
                  <a:pt x="1400425" y="787462"/>
                </a:cubicBezTo>
                <a:cubicBezTo>
                  <a:pt x="1560704" y="684762"/>
                  <a:pt x="1869332" y="493961"/>
                  <a:pt x="1782928" y="266808"/>
                </a:cubicBezTo>
                <a:cubicBezTo>
                  <a:pt x="1749603" y="179029"/>
                  <a:pt x="1664280" y="128880"/>
                  <a:pt x="1577554" y="105064"/>
                </a:cubicBezTo>
                <a:lnTo>
                  <a:pt x="1352098" y="60889"/>
                </a:lnTo>
                <a:cubicBezTo>
                  <a:pt x="1522905" y="22411"/>
                  <a:pt x="1748451" y="-42079"/>
                  <a:pt x="1914472" y="38976"/>
                </a:cubicBezTo>
                <a:cubicBezTo>
                  <a:pt x="2150706" y="154222"/>
                  <a:pt x="2206812" y="429605"/>
                  <a:pt x="2093405" y="655749"/>
                </a:cubicBezTo>
                <a:cubicBezTo>
                  <a:pt x="1932554" y="976798"/>
                  <a:pt x="1465398" y="1155714"/>
                  <a:pt x="1164824" y="1321029"/>
                </a:cubicBezTo>
                <a:cubicBezTo>
                  <a:pt x="868707" y="1483808"/>
                  <a:pt x="618434" y="1664768"/>
                  <a:pt x="480417" y="1989309"/>
                </a:cubicBezTo>
                <a:cubicBezTo>
                  <a:pt x="314146" y="2380358"/>
                  <a:pt x="404765" y="2848184"/>
                  <a:pt x="682273" y="3160821"/>
                </a:cubicBezTo>
                <a:lnTo>
                  <a:pt x="641428" y="3048781"/>
                </a:lnTo>
                <a:cubicBezTo>
                  <a:pt x="502295" y="2584669"/>
                  <a:pt x="604897" y="2132014"/>
                  <a:pt x="988749" y="1814260"/>
                </a:cubicBezTo>
                <a:cubicBezTo>
                  <a:pt x="1404935" y="1469887"/>
                  <a:pt x="2120069" y="1350425"/>
                  <a:pt x="2366564" y="843764"/>
                </a:cubicBezTo>
                <a:cubicBezTo>
                  <a:pt x="2526780" y="514419"/>
                  <a:pt x="2352839" y="146685"/>
                  <a:pt x="2031906" y="5632"/>
                </a:cubicBezTo>
                <a:lnTo>
                  <a:pt x="2138991" y="18116"/>
                </a:lnTo>
                <a:cubicBezTo>
                  <a:pt x="3032549" y="180717"/>
                  <a:pt x="3677692" y="976093"/>
                  <a:pt x="3626257" y="1885769"/>
                </a:cubicBezTo>
                <a:cubicBezTo>
                  <a:pt x="3585261" y="2606395"/>
                  <a:pt x="3099665" y="3290445"/>
                  <a:pt x="2415356" y="3529001"/>
                </a:cubicBezTo>
                <a:cubicBezTo>
                  <a:pt x="2381852" y="3540672"/>
                  <a:pt x="2288697" y="3576221"/>
                  <a:pt x="2259943" y="3555388"/>
                </a:cubicBezTo>
                <a:cubicBezTo>
                  <a:pt x="2218295" y="3525358"/>
                  <a:pt x="2268900" y="3466824"/>
                  <a:pt x="2289885" y="3440168"/>
                </a:cubicBezTo>
                <a:cubicBezTo>
                  <a:pt x="2443832" y="3243242"/>
                  <a:pt x="2694998" y="3089223"/>
                  <a:pt x="2885531" y="2928042"/>
                </a:cubicBezTo>
                <a:cubicBezTo>
                  <a:pt x="3478274" y="2426747"/>
                  <a:pt x="3699918" y="1677555"/>
                  <a:pt x="3330952" y="981004"/>
                </a:cubicBezTo>
                <a:cubicBezTo>
                  <a:pt x="3316299" y="953340"/>
                  <a:pt x="3300984" y="925292"/>
                  <a:pt x="3282795" y="899806"/>
                </a:cubicBezTo>
                <a:lnTo>
                  <a:pt x="3283000" y="899753"/>
                </a:lnTo>
                <a:close/>
              </a:path>
            </a:pathLst>
          </a:custGeom>
          <a:solidFill>
            <a:schemeClr val="tx2"/>
          </a:solidFill>
          <a:ln w="3555" cap="flat">
            <a:noFill/>
            <a:prstDash val="solid"/>
            <a:miter/>
          </a:ln>
        </p:spPr>
        <p:txBody>
          <a:bodyPr rtlCol="0" anchor="ctr">
            <a:noAutofit/>
          </a:bodyPr>
          <a:lstStyle/>
          <a:p>
            <a:pPr lvl="0"/>
            <a:endParaRPr lang="en-US">
              <a:solidFill>
                <a:schemeClr val="tx2"/>
              </a:solidFill>
            </a:endParaRPr>
          </a:p>
        </p:txBody>
      </p:sp>
    </p:spTree>
    <p:extLst>
      <p:ext uri="{BB962C8B-B14F-4D97-AF65-F5344CB8AC3E}">
        <p14:creationId xmlns:p14="http://schemas.microsoft.com/office/powerpoint/2010/main" val="3761236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FF46-6518-5287-28F8-852249E3A547}"/>
              </a:ext>
            </a:extLst>
          </p:cNvPr>
          <p:cNvSpPr>
            <a:spLocks noGrp="1"/>
          </p:cNvSpPr>
          <p:nvPr>
            <p:ph type="title" hasCustomPrompt="1"/>
          </p:nvPr>
        </p:nvSpPr>
        <p:spPr>
          <a:xfrm>
            <a:off x="343228" y="619125"/>
            <a:ext cx="4727575" cy="790576"/>
          </a:xfrm>
        </p:spPr>
        <p:txBody>
          <a:bodyPr>
            <a:noAutofit/>
          </a:bodyPr>
          <a:lstStyle>
            <a:lvl1pPr>
              <a:defRPr sz="5400">
                <a:solidFill>
                  <a:schemeClr val="accent4"/>
                </a:solidFill>
              </a:defRPr>
            </a:lvl1pPr>
          </a:lstStyle>
          <a:p>
            <a:r>
              <a:rPr lang="en-GB"/>
              <a:t>Contents</a:t>
            </a:r>
            <a:endParaRPr lang="en-US"/>
          </a:p>
        </p:txBody>
      </p:sp>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accent4"/>
                </a:solidFill>
              </a:defRPr>
            </a:lvl1pPr>
          </a:lstStyle>
          <a:p>
            <a:r>
              <a:rPr lang="en-US">
                <a:solidFill>
                  <a:schemeClr val="accent4"/>
                </a:solidFill>
              </a:rPr>
              <a:t>Revised Strategy &amp; Draft Business Plan | 2026-2027</a:t>
            </a:r>
          </a:p>
        </p:txBody>
      </p:sp>
      <p:sp>
        <p:nvSpPr>
          <p:cNvPr id="4" name="Freeform 3">
            <a:extLst>
              <a:ext uri="{FF2B5EF4-FFF2-40B4-BE49-F238E27FC236}">
                <a16:creationId xmlns:a16="http://schemas.microsoft.com/office/drawing/2014/main" id="{E032A15F-60F5-81C6-EDB3-B66AD1C76F58}"/>
              </a:ext>
            </a:extLst>
          </p:cNvPr>
          <p:cNvSpPr/>
          <p:nvPr userDrawn="1"/>
        </p:nvSpPr>
        <p:spPr>
          <a:xfrm>
            <a:off x="11519643" y="6358806"/>
            <a:ext cx="329457" cy="325127"/>
          </a:xfrm>
          <a:custGeom>
            <a:avLst/>
            <a:gdLst>
              <a:gd name="connsiteX0" fmla="*/ 3283000 w 3629128"/>
              <a:gd name="connsiteY0" fmla="*/ 899753 h 3641292"/>
              <a:gd name="connsiteX1" fmla="*/ 3365751 w 3629128"/>
              <a:gd name="connsiteY1" fmla="*/ 1297838 h 3641292"/>
              <a:gd name="connsiteX2" fmla="*/ 2793840 w 3629128"/>
              <a:gd name="connsiteY2" fmla="*/ 2617307 h 3641292"/>
              <a:gd name="connsiteX3" fmla="*/ 2388138 w 3629128"/>
              <a:gd name="connsiteY3" fmla="*/ 2918050 h 3641292"/>
              <a:gd name="connsiteX4" fmla="*/ 2090940 w 3629128"/>
              <a:gd name="connsiteY4" fmla="*/ 3617110 h 3641292"/>
              <a:gd name="connsiteX5" fmla="*/ 1769445 w 3629128"/>
              <a:gd name="connsiteY5" fmla="*/ 3632550 h 3641292"/>
              <a:gd name="connsiteX6" fmla="*/ 1592887 w 3629128"/>
              <a:gd name="connsiteY6" fmla="*/ 3266308 h 3641292"/>
              <a:gd name="connsiteX7" fmla="*/ 1890495 w 3629128"/>
              <a:gd name="connsiteY7" fmla="*/ 2870553 h 3641292"/>
              <a:gd name="connsiteX8" fmla="*/ 3143661 w 3629128"/>
              <a:gd name="connsiteY8" fmla="*/ 1757976 h 3641292"/>
              <a:gd name="connsiteX9" fmla="*/ 2901014 w 3629128"/>
              <a:gd name="connsiteY9" fmla="*/ 461591 h 3641292"/>
              <a:gd name="connsiteX10" fmla="*/ 2972515 w 3629128"/>
              <a:gd name="connsiteY10" fmla="*/ 602082 h 3641292"/>
              <a:gd name="connsiteX11" fmla="*/ 3036353 w 3629128"/>
              <a:gd name="connsiteY11" fmla="*/ 1403343 h 3641292"/>
              <a:gd name="connsiteX12" fmla="*/ 1635642 w 3629128"/>
              <a:gd name="connsiteY12" fmla="*/ 2642355 h 3641292"/>
              <a:gd name="connsiteX13" fmla="*/ 1426169 w 3629128"/>
              <a:gd name="connsiteY13" fmla="*/ 3522643 h 3641292"/>
              <a:gd name="connsiteX14" fmla="*/ 1519886 w 3629128"/>
              <a:gd name="connsiteY14" fmla="*/ 3623442 h 3641292"/>
              <a:gd name="connsiteX15" fmla="*/ 1301645 w 3629128"/>
              <a:gd name="connsiteY15" fmla="*/ 3564925 h 3641292"/>
              <a:gd name="connsiteX16" fmla="*/ 1148608 w 3629128"/>
              <a:gd name="connsiteY16" fmla="*/ 3498953 h 3641292"/>
              <a:gd name="connsiteX17" fmla="*/ 991722 w 3629128"/>
              <a:gd name="connsiteY17" fmla="*/ 2917978 h 3641292"/>
              <a:gd name="connsiteX18" fmla="*/ 2420722 w 3629128"/>
              <a:gd name="connsiteY18" fmla="*/ 1760316 h 3641292"/>
              <a:gd name="connsiteX19" fmla="*/ 2788036 w 3629128"/>
              <a:gd name="connsiteY19" fmla="*/ 495399 h 3641292"/>
              <a:gd name="connsiteX20" fmla="*/ 2433340 w 3629128"/>
              <a:gd name="connsiteY20" fmla="*/ 136077 h 3641292"/>
              <a:gd name="connsiteX21" fmla="*/ 2533728 w 3629128"/>
              <a:gd name="connsiteY21" fmla="*/ 263816 h 3641292"/>
              <a:gd name="connsiteX22" fmla="*/ 2283375 w 3629128"/>
              <a:gd name="connsiteY22" fmla="*/ 1458635 h 3641292"/>
              <a:gd name="connsiteX23" fmla="*/ 1014261 w 3629128"/>
              <a:gd name="connsiteY23" fmla="*/ 2248716 h 3641292"/>
              <a:gd name="connsiteX24" fmla="*/ 922392 w 3629128"/>
              <a:gd name="connsiteY24" fmla="*/ 3403941 h 3641292"/>
              <a:gd name="connsiteX25" fmla="*/ 925705 w 3629128"/>
              <a:gd name="connsiteY25" fmla="*/ 3417308 h 3641292"/>
              <a:gd name="connsiteX26" fmla="*/ 911319 w 3629128"/>
              <a:gd name="connsiteY26" fmla="*/ 3403718 h 3641292"/>
              <a:gd name="connsiteX27" fmla="*/ 191274 w 3629128"/>
              <a:gd name="connsiteY27" fmla="*/ 1018687 h 3641292"/>
              <a:gd name="connsiteX28" fmla="*/ 1191756 w 3629128"/>
              <a:gd name="connsiteY28" fmla="*/ 166724 h 3641292"/>
              <a:gd name="connsiteX29" fmla="*/ 1440144 w 3629128"/>
              <a:gd name="connsiteY29" fmla="*/ 324583 h 3641292"/>
              <a:gd name="connsiteX30" fmla="*/ 777544 w 3629128"/>
              <a:gd name="connsiteY30" fmla="*/ 822020 h 3641292"/>
              <a:gd name="connsiteX31" fmla="*/ 266632 w 3629128"/>
              <a:gd name="connsiteY31" fmla="*/ 2616360 h 3641292"/>
              <a:gd name="connsiteX32" fmla="*/ 340998 w 3629128"/>
              <a:gd name="connsiteY32" fmla="*/ 2751270 h 3641292"/>
              <a:gd name="connsiteX33" fmla="*/ 432438 w 3629128"/>
              <a:gd name="connsiteY33" fmla="*/ 1557389 h 3641292"/>
              <a:gd name="connsiteX34" fmla="*/ 1400425 w 3629128"/>
              <a:gd name="connsiteY34" fmla="*/ 787462 h 3641292"/>
              <a:gd name="connsiteX35" fmla="*/ 1782928 w 3629128"/>
              <a:gd name="connsiteY35" fmla="*/ 266808 h 3641292"/>
              <a:gd name="connsiteX36" fmla="*/ 1577554 w 3629128"/>
              <a:gd name="connsiteY36" fmla="*/ 105064 h 3641292"/>
              <a:gd name="connsiteX37" fmla="*/ 1352098 w 3629128"/>
              <a:gd name="connsiteY37" fmla="*/ 60889 h 3641292"/>
              <a:gd name="connsiteX38" fmla="*/ 1914472 w 3629128"/>
              <a:gd name="connsiteY38" fmla="*/ 38976 h 3641292"/>
              <a:gd name="connsiteX39" fmla="*/ 2093405 w 3629128"/>
              <a:gd name="connsiteY39" fmla="*/ 655749 h 3641292"/>
              <a:gd name="connsiteX40" fmla="*/ 1164824 w 3629128"/>
              <a:gd name="connsiteY40" fmla="*/ 1321029 h 3641292"/>
              <a:gd name="connsiteX41" fmla="*/ 480417 w 3629128"/>
              <a:gd name="connsiteY41" fmla="*/ 1989309 h 3641292"/>
              <a:gd name="connsiteX42" fmla="*/ 682273 w 3629128"/>
              <a:gd name="connsiteY42" fmla="*/ 3160821 h 3641292"/>
              <a:gd name="connsiteX43" fmla="*/ 641428 w 3629128"/>
              <a:gd name="connsiteY43" fmla="*/ 3048781 h 3641292"/>
              <a:gd name="connsiteX44" fmla="*/ 988749 w 3629128"/>
              <a:gd name="connsiteY44" fmla="*/ 1814260 h 3641292"/>
              <a:gd name="connsiteX45" fmla="*/ 2366564 w 3629128"/>
              <a:gd name="connsiteY45" fmla="*/ 843764 h 3641292"/>
              <a:gd name="connsiteX46" fmla="*/ 2031906 w 3629128"/>
              <a:gd name="connsiteY46" fmla="*/ 5632 h 3641292"/>
              <a:gd name="connsiteX47" fmla="*/ 2138991 w 3629128"/>
              <a:gd name="connsiteY47" fmla="*/ 18116 h 3641292"/>
              <a:gd name="connsiteX48" fmla="*/ 3626257 w 3629128"/>
              <a:gd name="connsiteY48" fmla="*/ 1885769 h 3641292"/>
              <a:gd name="connsiteX49" fmla="*/ 2415356 w 3629128"/>
              <a:gd name="connsiteY49" fmla="*/ 3529001 h 3641292"/>
              <a:gd name="connsiteX50" fmla="*/ 2259943 w 3629128"/>
              <a:gd name="connsiteY50" fmla="*/ 3555388 h 3641292"/>
              <a:gd name="connsiteX51" fmla="*/ 2289885 w 3629128"/>
              <a:gd name="connsiteY51" fmla="*/ 3440168 h 3641292"/>
              <a:gd name="connsiteX52" fmla="*/ 2885531 w 3629128"/>
              <a:gd name="connsiteY52" fmla="*/ 2928042 h 3641292"/>
              <a:gd name="connsiteX53" fmla="*/ 3330952 w 3629128"/>
              <a:gd name="connsiteY53" fmla="*/ 981004 h 3641292"/>
              <a:gd name="connsiteX54" fmla="*/ 3282795 w 3629128"/>
              <a:gd name="connsiteY54" fmla="*/ 899806 h 3641292"/>
              <a:gd name="connsiteX55" fmla="*/ 3283000 w 3629128"/>
              <a:gd name="connsiteY55" fmla="*/ 899753 h 364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629128" h="3641292">
                <a:moveTo>
                  <a:pt x="3283000" y="899753"/>
                </a:moveTo>
                <a:cubicBezTo>
                  <a:pt x="3321451" y="1030501"/>
                  <a:pt x="3353419" y="1161544"/>
                  <a:pt x="3365751" y="1297838"/>
                </a:cubicBezTo>
                <a:cubicBezTo>
                  <a:pt x="3415079" y="1845952"/>
                  <a:pt x="3209821" y="2263298"/>
                  <a:pt x="2793840" y="2617307"/>
                </a:cubicBezTo>
                <a:cubicBezTo>
                  <a:pt x="2664878" y="2726990"/>
                  <a:pt x="2523708" y="2817823"/>
                  <a:pt x="2388138" y="2918050"/>
                </a:cubicBezTo>
                <a:cubicBezTo>
                  <a:pt x="2187890" y="3066042"/>
                  <a:pt x="1730993" y="3384805"/>
                  <a:pt x="2090940" y="3617110"/>
                </a:cubicBezTo>
                <a:cubicBezTo>
                  <a:pt x="1993106" y="3623182"/>
                  <a:pt x="1865099" y="3656946"/>
                  <a:pt x="1769445" y="3632550"/>
                </a:cubicBezTo>
                <a:cubicBezTo>
                  <a:pt x="1603441" y="3590276"/>
                  <a:pt x="1553453" y="3418872"/>
                  <a:pt x="1592887" y="3266308"/>
                </a:cubicBezTo>
                <a:cubicBezTo>
                  <a:pt x="1635633" y="3101028"/>
                  <a:pt x="1763685" y="2976548"/>
                  <a:pt x="1890495" y="2870553"/>
                </a:cubicBezTo>
                <a:cubicBezTo>
                  <a:pt x="2321808" y="2509713"/>
                  <a:pt x="2911543" y="2317341"/>
                  <a:pt x="3143661" y="1757976"/>
                </a:cubicBezTo>
                <a:cubicBezTo>
                  <a:pt x="3322282" y="1327360"/>
                  <a:pt x="3246567" y="783390"/>
                  <a:pt x="2901014" y="461591"/>
                </a:cubicBezTo>
                <a:lnTo>
                  <a:pt x="2972515" y="602082"/>
                </a:lnTo>
                <a:cubicBezTo>
                  <a:pt x="3079840" y="841486"/>
                  <a:pt x="3105879" y="1148320"/>
                  <a:pt x="3036353" y="1403343"/>
                </a:cubicBezTo>
                <a:cubicBezTo>
                  <a:pt x="2848196" y="2093625"/>
                  <a:pt x="2119658" y="2235991"/>
                  <a:pt x="1635642" y="2642355"/>
                </a:cubicBezTo>
                <a:cubicBezTo>
                  <a:pt x="1368939" y="2866347"/>
                  <a:pt x="1176201" y="3213221"/>
                  <a:pt x="1426169" y="3522643"/>
                </a:cubicBezTo>
                <a:lnTo>
                  <a:pt x="1519886" y="3623442"/>
                </a:lnTo>
                <a:cubicBezTo>
                  <a:pt x="1447636" y="3602171"/>
                  <a:pt x="1373850" y="3586884"/>
                  <a:pt x="1301645" y="3564925"/>
                </a:cubicBezTo>
                <a:cubicBezTo>
                  <a:pt x="1245986" y="3547959"/>
                  <a:pt x="1194248" y="3536931"/>
                  <a:pt x="1148608" y="3498953"/>
                </a:cubicBezTo>
                <a:cubicBezTo>
                  <a:pt x="990249" y="3367347"/>
                  <a:pt x="946993" y="3111538"/>
                  <a:pt x="991722" y="2917978"/>
                </a:cubicBezTo>
                <a:cubicBezTo>
                  <a:pt x="1134463" y="2299089"/>
                  <a:pt x="1965031" y="2082758"/>
                  <a:pt x="2420722" y="1760316"/>
                </a:cubicBezTo>
                <a:cubicBezTo>
                  <a:pt x="2835846" y="1466601"/>
                  <a:pt x="3035951" y="961162"/>
                  <a:pt x="2788036" y="495399"/>
                </a:cubicBezTo>
                <a:cubicBezTo>
                  <a:pt x="2705847" y="340987"/>
                  <a:pt x="2586850" y="221534"/>
                  <a:pt x="2433340" y="136077"/>
                </a:cubicBezTo>
                <a:lnTo>
                  <a:pt x="2533728" y="263816"/>
                </a:lnTo>
                <a:cubicBezTo>
                  <a:pt x="2814932" y="694361"/>
                  <a:pt x="2696989" y="1158419"/>
                  <a:pt x="2283375" y="1458635"/>
                </a:cubicBezTo>
                <a:cubicBezTo>
                  <a:pt x="1886415" y="1746627"/>
                  <a:pt x="1353160" y="1874518"/>
                  <a:pt x="1014261" y="2248716"/>
                </a:cubicBezTo>
                <a:cubicBezTo>
                  <a:pt x="700498" y="2595134"/>
                  <a:pt x="664431" y="3021357"/>
                  <a:pt x="922392" y="3403941"/>
                </a:cubicBezTo>
                <a:cubicBezTo>
                  <a:pt x="926062" y="3409406"/>
                  <a:pt x="934135" y="3407557"/>
                  <a:pt x="925705" y="3417308"/>
                </a:cubicBezTo>
                <a:cubicBezTo>
                  <a:pt x="921588" y="3411406"/>
                  <a:pt x="917758" y="3407433"/>
                  <a:pt x="911319" y="3403718"/>
                </a:cubicBezTo>
                <a:cubicBezTo>
                  <a:pt x="82037" y="2908182"/>
                  <a:pt x="-239717" y="1899181"/>
                  <a:pt x="191274" y="1018687"/>
                </a:cubicBezTo>
                <a:cubicBezTo>
                  <a:pt x="359545" y="674787"/>
                  <a:pt x="788956" y="199013"/>
                  <a:pt x="1191756" y="166724"/>
                </a:cubicBezTo>
                <a:cubicBezTo>
                  <a:pt x="1285661" y="159267"/>
                  <a:pt x="1508019" y="178225"/>
                  <a:pt x="1440144" y="324583"/>
                </a:cubicBezTo>
                <a:cubicBezTo>
                  <a:pt x="1360715" y="495809"/>
                  <a:pt x="942707" y="705398"/>
                  <a:pt x="777544" y="822020"/>
                </a:cubicBezTo>
                <a:cubicBezTo>
                  <a:pt x="155912" y="1261521"/>
                  <a:pt x="-57936" y="1924131"/>
                  <a:pt x="266632" y="2616360"/>
                </a:cubicBezTo>
                <a:cubicBezTo>
                  <a:pt x="288045" y="2662018"/>
                  <a:pt x="311602" y="2710336"/>
                  <a:pt x="340998" y="2751270"/>
                </a:cubicBezTo>
                <a:cubicBezTo>
                  <a:pt x="200257" y="2366936"/>
                  <a:pt x="209285" y="1914183"/>
                  <a:pt x="432438" y="1557389"/>
                </a:cubicBezTo>
                <a:cubicBezTo>
                  <a:pt x="669110" y="1178966"/>
                  <a:pt x="1043666" y="1015848"/>
                  <a:pt x="1400425" y="787462"/>
                </a:cubicBezTo>
                <a:cubicBezTo>
                  <a:pt x="1560704" y="684762"/>
                  <a:pt x="1869332" y="493961"/>
                  <a:pt x="1782928" y="266808"/>
                </a:cubicBezTo>
                <a:cubicBezTo>
                  <a:pt x="1749603" y="179029"/>
                  <a:pt x="1664280" y="128880"/>
                  <a:pt x="1577554" y="105064"/>
                </a:cubicBezTo>
                <a:lnTo>
                  <a:pt x="1352098" y="60889"/>
                </a:lnTo>
                <a:cubicBezTo>
                  <a:pt x="1522905" y="22411"/>
                  <a:pt x="1748451" y="-42079"/>
                  <a:pt x="1914472" y="38976"/>
                </a:cubicBezTo>
                <a:cubicBezTo>
                  <a:pt x="2150706" y="154222"/>
                  <a:pt x="2206812" y="429605"/>
                  <a:pt x="2093405" y="655749"/>
                </a:cubicBezTo>
                <a:cubicBezTo>
                  <a:pt x="1932554" y="976798"/>
                  <a:pt x="1465398" y="1155714"/>
                  <a:pt x="1164824" y="1321029"/>
                </a:cubicBezTo>
                <a:cubicBezTo>
                  <a:pt x="868707" y="1483808"/>
                  <a:pt x="618434" y="1664768"/>
                  <a:pt x="480417" y="1989309"/>
                </a:cubicBezTo>
                <a:cubicBezTo>
                  <a:pt x="314146" y="2380358"/>
                  <a:pt x="404765" y="2848184"/>
                  <a:pt x="682273" y="3160821"/>
                </a:cubicBezTo>
                <a:lnTo>
                  <a:pt x="641428" y="3048781"/>
                </a:lnTo>
                <a:cubicBezTo>
                  <a:pt x="502295" y="2584669"/>
                  <a:pt x="604897" y="2132014"/>
                  <a:pt x="988749" y="1814260"/>
                </a:cubicBezTo>
                <a:cubicBezTo>
                  <a:pt x="1404935" y="1469887"/>
                  <a:pt x="2120069" y="1350425"/>
                  <a:pt x="2366564" y="843764"/>
                </a:cubicBezTo>
                <a:cubicBezTo>
                  <a:pt x="2526780" y="514419"/>
                  <a:pt x="2352839" y="146685"/>
                  <a:pt x="2031906" y="5632"/>
                </a:cubicBezTo>
                <a:lnTo>
                  <a:pt x="2138991" y="18116"/>
                </a:lnTo>
                <a:cubicBezTo>
                  <a:pt x="3032549" y="180717"/>
                  <a:pt x="3677692" y="976093"/>
                  <a:pt x="3626257" y="1885769"/>
                </a:cubicBezTo>
                <a:cubicBezTo>
                  <a:pt x="3585261" y="2606395"/>
                  <a:pt x="3099665" y="3290445"/>
                  <a:pt x="2415356" y="3529001"/>
                </a:cubicBezTo>
                <a:cubicBezTo>
                  <a:pt x="2381852" y="3540672"/>
                  <a:pt x="2288697" y="3576221"/>
                  <a:pt x="2259943" y="3555388"/>
                </a:cubicBezTo>
                <a:cubicBezTo>
                  <a:pt x="2218295" y="3525358"/>
                  <a:pt x="2268900" y="3466824"/>
                  <a:pt x="2289885" y="3440168"/>
                </a:cubicBezTo>
                <a:cubicBezTo>
                  <a:pt x="2443832" y="3243242"/>
                  <a:pt x="2694998" y="3089223"/>
                  <a:pt x="2885531" y="2928042"/>
                </a:cubicBezTo>
                <a:cubicBezTo>
                  <a:pt x="3478274" y="2426747"/>
                  <a:pt x="3699918" y="1677555"/>
                  <a:pt x="3330952" y="981004"/>
                </a:cubicBezTo>
                <a:cubicBezTo>
                  <a:pt x="3316299" y="953340"/>
                  <a:pt x="3300984" y="925292"/>
                  <a:pt x="3282795" y="899806"/>
                </a:cubicBezTo>
                <a:lnTo>
                  <a:pt x="3283000" y="899753"/>
                </a:lnTo>
                <a:close/>
              </a:path>
            </a:pathLst>
          </a:custGeom>
          <a:solidFill>
            <a:schemeClr val="accent4"/>
          </a:solidFill>
          <a:ln w="3555" cap="flat">
            <a:noFill/>
            <a:prstDash val="solid"/>
            <a:miter/>
          </a:ln>
        </p:spPr>
        <p:txBody>
          <a:bodyPr rtlCol="0" anchor="ctr">
            <a:noAutofit/>
          </a:bodyPr>
          <a:lstStyle/>
          <a:p>
            <a:pPr lvl="0"/>
            <a:endParaRPr lang="en-US">
              <a:solidFill>
                <a:schemeClr val="tx2"/>
              </a:solidFill>
            </a:endParaRPr>
          </a:p>
        </p:txBody>
      </p:sp>
    </p:spTree>
    <p:extLst>
      <p:ext uri="{BB962C8B-B14F-4D97-AF65-F5344CB8AC3E}">
        <p14:creationId xmlns:p14="http://schemas.microsoft.com/office/powerpoint/2010/main" val="14368328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FF46-6518-5287-28F8-852249E3A547}"/>
              </a:ext>
            </a:extLst>
          </p:cNvPr>
          <p:cNvSpPr>
            <a:spLocks noGrp="1"/>
          </p:cNvSpPr>
          <p:nvPr>
            <p:ph type="title" hasCustomPrompt="1"/>
          </p:nvPr>
        </p:nvSpPr>
        <p:spPr>
          <a:xfrm>
            <a:off x="343228" y="619125"/>
            <a:ext cx="4727575" cy="790576"/>
          </a:xfrm>
        </p:spPr>
        <p:txBody>
          <a:bodyPr>
            <a:noAutofit/>
          </a:bodyPr>
          <a:lstStyle>
            <a:lvl1pPr>
              <a:defRPr sz="5400">
                <a:solidFill>
                  <a:schemeClr val="accent4"/>
                </a:solidFill>
              </a:defRPr>
            </a:lvl1pPr>
          </a:lstStyle>
          <a:p>
            <a:r>
              <a:rPr lang="en-GB"/>
              <a:t>Contents</a:t>
            </a:r>
            <a:endParaRPr lang="en-US"/>
          </a:p>
        </p:txBody>
      </p:sp>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accent4"/>
                </a:solidFill>
              </a:defRPr>
            </a:lvl1pPr>
          </a:lstStyle>
          <a:p>
            <a:r>
              <a:rPr lang="en-US">
                <a:solidFill>
                  <a:schemeClr val="accent4"/>
                </a:solidFill>
              </a:rPr>
              <a:t>Revised Strategy &amp; Draft Business Plan | 2026-2027</a:t>
            </a:r>
          </a:p>
        </p:txBody>
      </p:sp>
      <p:sp>
        <p:nvSpPr>
          <p:cNvPr id="4" name="Freeform 3">
            <a:extLst>
              <a:ext uri="{FF2B5EF4-FFF2-40B4-BE49-F238E27FC236}">
                <a16:creationId xmlns:a16="http://schemas.microsoft.com/office/drawing/2014/main" id="{670CCAC5-BFE4-1402-C2F1-48E5F504CFCF}"/>
              </a:ext>
            </a:extLst>
          </p:cNvPr>
          <p:cNvSpPr/>
          <p:nvPr userDrawn="1"/>
        </p:nvSpPr>
        <p:spPr>
          <a:xfrm>
            <a:off x="11519643" y="6358806"/>
            <a:ext cx="329457" cy="325127"/>
          </a:xfrm>
          <a:custGeom>
            <a:avLst/>
            <a:gdLst>
              <a:gd name="connsiteX0" fmla="*/ 3283000 w 3629128"/>
              <a:gd name="connsiteY0" fmla="*/ 899753 h 3641292"/>
              <a:gd name="connsiteX1" fmla="*/ 3365751 w 3629128"/>
              <a:gd name="connsiteY1" fmla="*/ 1297838 h 3641292"/>
              <a:gd name="connsiteX2" fmla="*/ 2793840 w 3629128"/>
              <a:gd name="connsiteY2" fmla="*/ 2617307 h 3641292"/>
              <a:gd name="connsiteX3" fmla="*/ 2388138 w 3629128"/>
              <a:gd name="connsiteY3" fmla="*/ 2918050 h 3641292"/>
              <a:gd name="connsiteX4" fmla="*/ 2090940 w 3629128"/>
              <a:gd name="connsiteY4" fmla="*/ 3617110 h 3641292"/>
              <a:gd name="connsiteX5" fmla="*/ 1769445 w 3629128"/>
              <a:gd name="connsiteY5" fmla="*/ 3632550 h 3641292"/>
              <a:gd name="connsiteX6" fmla="*/ 1592887 w 3629128"/>
              <a:gd name="connsiteY6" fmla="*/ 3266308 h 3641292"/>
              <a:gd name="connsiteX7" fmla="*/ 1890495 w 3629128"/>
              <a:gd name="connsiteY7" fmla="*/ 2870553 h 3641292"/>
              <a:gd name="connsiteX8" fmla="*/ 3143661 w 3629128"/>
              <a:gd name="connsiteY8" fmla="*/ 1757976 h 3641292"/>
              <a:gd name="connsiteX9" fmla="*/ 2901014 w 3629128"/>
              <a:gd name="connsiteY9" fmla="*/ 461591 h 3641292"/>
              <a:gd name="connsiteX10" fmla="*/ 2972515 w 3629128"/>
              <a:gd name="connsiteY10" fmla="*/ 602082 h 3641292"/>
              <a:gd name="connsiteX11" fmla="*/ 3036353 w 3629128"/>
              <a:gd name="connsiteY11" fmla="*/ 1403343 h 3641292"/>
              <a:gd name="connsiteX12" fmla="*/ 1635642 w 3629128"/>
              <a:gd name="connsiteY12" fmla="*/ 2642355 h 3641292"/>
              <a:gd name="connsiteX13" fmla="*/ 1426169 w 3629128"/>
              <a:gd name="connsiteY13" fmla="*/ 3522643 h 3641292"/>
              <a:gd name="connsiteX14" fmla="*/ 1519886 w 3629128"/>
              <a:gd name="connsiteY14" fmla="*/ 3623442 h 3641292"/>
              <a:gd name="connsiteX15" fmla="*/ 1301645 w 3629128"/>
              <a:gd name="connsiteY15" fmla="*/ 3564925 h 3641292"/>
              <a:gd name="connsiteX16" fmla="*/ 1148608 w 3629128"/>
              <a:gd name="connsiteY16" fmla="*/ 3498953 h 3641292"/>
              <a:gd name="connsiteX17" fmla="*/ 991722 w 3629128"/>
              <a:gd name="connsiteY17" fmla="*/ 2917978 h 3641292"/>
              <a:gd name="connsiteX18" fmla="*/ 2420722 w 3629128"/>
              <a:gd name="connsiteY18" fmla="*/ 1760316 h 3641292"/>
              <a:gd name="connsiteX19" fmla="*/ 2788036 w 3629128"/>
              <a:gd name="connsiteY19" fmla="*/ 495399 h 3641292"/>
              <a:gd name="connsiteX20" fmla="*/ 2433340 w 3629128"/>
              <a:gd name="connsiteY20" fmla="*/ 136077 h 3641292"/>
              <a:gd name="connsiteX21" fmla="*/ 2533728 w 3629128"/>
              <a:gd name="connsiteY21" fmla="*/ 263816 h 3641292"/>
              <a:gd name="connsiteX22" fmla="*/ 2283375 w 3629128"/>
              <a:gd name="connsiteY22" fmla="*/ 1458635 h 3641292"/>
              <a:gd name="connsiteX23" fmla="*/ 1014261 w 3629128"/>
              <a:gd name="connsiteY23" fmla="*/ 2248716 h 3641292"/>
              <a:gd name="connsiteX24" fmla="*/ 922392 w 3629128"/>
              <a:gd name="connsiteY24" fmla="*/ 3403941 h 3641292"/>
              <a:gd name="connsiteX25" fmla="*/ 925705 w 3629128"/>
              <a:gd name="connsiteY25" fmla="*/ 3417308 h 3641292"/>
              <a:gd name="connsiteX26" fmla="*/ 911319 w 3629128"/>
              <a:gd name="connsiteY26" fmla="*/ 3403718 h 3641292"/>
              <a:gd name="connsiteX27" fmla="*/ 191274 w 3629128"/>
              <a:gd name="connsiteY27" fmla="*/ 1018687 h 3641292"/>
              <a:gd name="connsiteX28" fmla="*/ 1191756 w 3629128"/>
              <a:gd name="connsiteY28" fmla="*/ 166724 h 3641292"/>
              <a:gd name="connsiteX29" fmla="*/ 1440144 w 3629128"/>
              <a:gd name="connsiteY29" fmla="*/ 324583 h 3641292"/>
              <a:gd name="connsiteX30" fmla="*/ 777544 w 3629128"/>
              <a:gd name="connsiteY30" fmla="*/ 822020 h 3641292"/>
              <a:gd name="connsiteX31" fmla="*/ 266632 w 3629128"/>
              <a:gd name="connsiteY31" fmla="*/ 2616360 h 3641292"/>
              <a:gd name="connsiteX32" fmla="*/ 340998 w 3629128"/>
              <a:gd name="connsiteY32" fmla="*/ 2751270 h 3641292"/>
              <a:gd name="connsiteX33" fmla="*/ 432438 w 3629128"/>
              <a:gd name="connsiteY33" fmla="*/ 1557389 h 3641292"/>
              <a:gd name="connsiteX34" fmla="*/ 1400425 w 3629128"/>
              <a:gd name="connsiteY34" fmla="*/ 787462 h 3641292"/>
              <a:gd name="connsiteX35" fmla="*/ 1782928 w 3629128"/>
              <a:gd name="connsiteY35" fmla="*/ 266808 h 3641292"/>
              <a:gd name="connsiteX36" fmla="*/ 1577554 w 3629128"/>
              <a:gd name="connsiteY36" fmla="*/ 105064 h 3641292"/>
              <a:gd name="connsiteX37" fmla="*/ 1352098 w 3629128"/>
              <a:gd name="connsiteY37" fmla="*/ 60889 h 3641292"/>
              <a:gd name="connsiteX38" fmla="*/ 1914472 w 3629128"/>
              <a:gd name="connsiteY38" fmla="*/ 38976 h 3641292"/>
              <a:gd name="connsiteX39" fmla="*/ 2093405 w 3629128"/>
              <a:gd name="connsiteY39" fmla="*/ 655749 h 3641292"/>
              <a:gd name="connsiteX40" fmla="*/ 1164824 w 3629128"/>
              <a:gd name="connsiteY40" fmla="*/ 1321029 h 3641292"/>
              <a:gd name="connsiteX41" fmla="*/ 480417 w 3629128"/>
              <a:gd name="connsiteY41" fmla="*/ 1989309 h 3641292"/>
              <a:gd name="connsiteX42" fmla="*/ 682273 w 3629128"/>
              <a:gd name="connsiteY42" fmla="*/ 3160821 h 3641292"/>
              <a:gd name="connsiteX43" fmla="*/ 641428 w 3629128"/>
              <a:gd name="connsiteY43" fmla="*/ 3048781 h 3641292"/>
              <a:gd name="connsiteX44" fmla="*/ 988749 w 3629128"/>
              <a:gd name="connsiteY44" fmla="*/ 1814260 h 3641292"/>
              <a:gd name="connsiteX45" fmla="*/ 2366564 w 3629128"/>
              <a:gd name="connsiteY45" fmla="*/ 843764 h 3641292"/>
              <a:gd name="connsiteX46" fmla="*/ 2031906 w 3629128"/>
              <a:gd name="connsiteY46" fmla="*/ 5632 h 3641292"/>
              <a:gd name="connsiteX47" fmla="*/ 2138991 w 3629128"/>
              <a:gd name="connsiteY47" fmla="*/ 18116 h 3641292"/>
              <a:gd name="connsiteX48" fmla="*/ 3626257 w 3629128"/>
              <a:gd name="connsiteY48" fmla="*/ 1885769 h 3641292"/>
              <a:gd name="connsiteX49" fmla="*/ 2415356 w 3629128"/>
              <a:gd name="connsiteY49" fmla="*/ 3529001 h 3641292"/>
              <a:gd name="connsiteX50" fmla="*/ 2259943 w 3629128"/>
              <a:gd name="connsiteY50" fmla="*/ 3555388 h 3641292"/>
              <a:gd name="connsiteX51" fmla="*/ 2289885 w 3629128"/>
              <a:gd name="connsiteY51" fmla="*/ 3440168 h 3641292"/>
              <a:gd name="connsiteX52" fmla="*/ 2885531 w 3629128"/>
              <a:gd name="connsiteY52" fmla="*/ 2928042 h 3641292"/>
              <a:gd name="connsiteX53" fmla="*/ 3330952 w 3629128"/>
              <a:gd name="connsiteY53" fmla="*/ 981004 h 3641292"/>
              <a:gd name="connsiteX54" fmla="*/ 3282795 w 3629128"/>
              <a:gd name="connsiteY54" fmla="*/ 899806 h 3641292"/>
              <a:gd name="connsiteX55" fmla="*/ 3283000 w 3629128"/>
              <a:gd name="connsiteY55" fmla="*/ 899753 h 364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629128" h="3641292">
                <a:moveTo>
                  <a:pt x="3283000" y="899753"/>
                </a:moveTo>
                <a:cubicBezTo>
                  <a:pt x="3321451" y="1030501"/>
                  <a:pt x="3353419" y="1161544"/>
                  <a:pt x="3365751" y="1297838"/>
                </a:cubicBezTo>
                <a:cubicBezTo>
                  <a:pt x="3415079" y="1845952"/>
                  <a:pt x="3209821" y="2263298"/>
                  <a:pt x="2793840" y="2617307"/>
                </a:cubicBezTo>
                <a:cubicBezTo>
                  <a:pt x="2664878" y="2726990"/>
                  <a:pt x="2523708" y="2817823"/>
                  <a:pt x="2388138" y="2918050"/>
                </a:cubicBezTo>
                <a:cubicBezTo>
                  <a:pt x="2187890" y="3066042"/>
                  <a:pt x="1730993" y="3384805"/>
                  <a:pt x="2090940" y="3617110"/>
                </a:cubicBezTo>
                <a:cubicBezTo>
                  <a:pt x="1993106" y="3623182"/>
                  <a:pt x="1865099" y="3656946"/>
                  <a:pt x="1769445" y="3632550"/>
                </a:cubicBezTo>
                <a:cubicBezTo>
                  <a:pt x="1603441" y="3590276"/>
                  <a:pt x="1553453" y="3418872"/>
                  <a:pt x="1592887" y="3266308"/>
                </a:cubicBezTo>
                <a:cubicBezTo>
                  <a:pt x="1635633" y="3101028"/>
                  <a:pt x="1763685" y="2976548"/>
                  <a:pt x="1890495" y="2870553"/>
                </a:cubicBezTo>
                <a:cubicBezTo>
                  <a:pt x="2321808" y="2509713"/>
                  <a:pt x="2911543" y="2317341"/>
                  <a:pt x="3143661" y="1757976"/>
                </a:cubicBezTo>
                <a:cubicBezTo>
                  <a:pt x="3322282" y="1327360"/>
                  <a:pt x="3246567" y="783390"/>
                  <a:pt x="2901014" y="461591"/>
                </a:cubicBezTo>
                <a:lnTo>
                  <a:pt x="2972515" y="602082"/>
                </a:lnTo>
                <a:cubicBezTo>
                  <a:pt x="3079840" y="841486"/>
                  <a:pt x="3105879" y="1148320"/>
                  <a:pt x="3036353" y="1403343"/>
                </a:cubicBezTo>
                <a:cubicBezTo>
                  <a:pt x="2848196" y="2093625"/>
                  <a:pt x="2119658" y="2235991"/>
                  <a:pt x="1635642" y="2642355"/>
                </a:cubicBezTo>
                <a:cubicBezTo>
                  <a:pt x="1368939" y="2866347"/>
                  <a:pt x="1176201" y="3213221"/>
                  <a:pt x="1426169" y="3522643"/>
                </a:cubicBezTo>
                <a:lnTo>
                  <a:pt x="1519886" y="3623442"/>
                </a:lnTo>
                <a:cubicBezTo>
                  <a:pt x="1447636" y="3602171"/>
                  <a:pt x="1373850" y="3586884"/>
                  <a:pt x="1301645" y="3564925"/>
                </a:cubicBezTo>
                <a:cubicBezTo>
                  <a:pt x="1245986" y="3547959"/>
                  <a:pt x="1194248" y="3536931"/>
                  <a:pt x="1148608" y="3498953"/>
                </a:cubicBezTo>
                <a:cubicBezTo>
                  <a:pt x="990249" y="3367347"/>
                  <a:pt x="946993" y="3111538"/>
                  <a:pt x="991722" y="2917978"/>
                </a:cubicBezTo>
                <a:cubicBezTo>
                  <a:pt x="1134463" y="2299089"/>
                  <a:pt x="1965031" y="2082758"/>
                  <a:pt x="2420722" y="1760316"/>
                </a:cubicBezTo>
                <a:cubicBezTo>
                  <a:pt x="2835846" y="1466601"/>
                  <a:pt x="3035951" y="961162"/>
                  <a:pt x="2788036" y="495399"/>
                </a:cubicBezTo>
                <a:cubicBezTo>
                  <a:pt x="2705847" y="340987"/>
                  <a:pt x="2586850" y="221534"/>
                  <a:pt x="2433340" y="136077"/>
                </a:cubicBezTo>
                <a:lnTo>
                  <a:pt x="2533728" y="263816"/>
                </a:lnTo>
                <a:cubicBezTo>
                  <a:pt x="2814932" y="694361"/>
                  <a:pt x="2696989" y="1158419"/>
                  <a:pt x="2283375" y="1458635"/>
                </a:cubicBezTo>
                <a:cubicBezTo>
                  <a:pt x="1886415" y="1746627"/>
                  <a:pt x="1353160" y="1874518"/>
                  <a:pt x="1014261" y="2248716"/>
                </a:cubicBezTo>
                <a:cubicBezTo>
                  <a:pt x="700498" y="2595134"/>
                  <a:pt x="664431" y="3021357"/>
                  <a:pt x="922392" y="3403941"/>
                </a:cubicBezTo>
                <a:cubicBezTo>
                  <a:pt x="926062" y="3409406"/>
                  <a:pt x="934135" y="3407557"/>
                  <a:pt x="925705" y="3417308"/>
                </a:cubicBezTo>
                <a:cubicBezTo>
                  <a:pt x="921588" y="3411406"/>
                  <a:pt x="917758" y="3407433"/>
                  <a:pt x="911319" y="3403718"/>
                </a:cubicBezTo>
                <a:cubicBezTo>
                  <a:pt x="82037" y="2908182"/>
                  <a:pt x="-239717" y="1899181"/>
                  <a:pt x="191274" y="1018687"/>
                </a:cubicBezTo>
                <a:cubicBezTo>
                  <a:pt x="359545" y="674787"/>
                  <a:pt x="788956" y="199013"/>
                  <a:pt x="1191756" y="166724"/>
                </a:cubicBezTo>
                <a:cubicBezTo>
                  <a:pt x="1285661" y="159267"/>
                  <a:pt x="1508019" y="178225"/>
                  <a:pt x="1440144" y="324583"/>
                </a:cubicBezTo>
                <a:cubicBezTo>
                  <a:pt x="1360715" y="495809"/>
                  <a:pt x="942707" y="705398"/>
                  <a:pt x="777544" y="822020"/>
                </a:cubicBezTo>
                <a:cubicBezTo>
                  <a:pt x="155912" y="1261521"/>
                  <a:pt x="-57936" y="1924131"/>
                  <a:pt x="266632" y="2616360"/>
                </a:cubicBezTo>
                <a:cubicBezTo>
                  <a:pt x="288045" y="2662018"/>
                  <a:pt x="311602" y="2710336"/>
                  <a:pt x="340998" y="2751270"/>
                </a:cubicBezTo>
                <a:cubicBezTo>
                  <a:pt x="200257" y="2366936"/>
                  <a:pt x="209285" y="1914183"/>
                  <a:pt x="432438" y="1557389"/>
                </a:cubicBezTo>
                <a:cubicBezTo>
                  <a:pt x="669110" y="1178966"/>
                  <a:pt x="1043666" y="1015848"/>
                  <a:pt x="1400425" y="787462"/>
                </a:cubicBezTo>
                <a:cubicBezTo>
                  <a:pt x="1560704" y="684762"/>
                  <a:pt x="1869332" y="493961"/>
                  <a:pt x="1782928" y="266808"/>
                </a:cubicBezTo>
                <a:cubicBezTo>
                  <a:pt x="1749603" y="179029"/>
                  <a:pt x="1664280" y="128880"/>
                  <a:pt x="1577554" y="105064"/>
                </a:cubicBezTo>
                <a:lnTo>
                  <a:pt x="1352098" y="60889"/>
                </a:lnTo>
                <a:cubicBezTo>
                  <a:pt x="1522905" y="22411"/>
                  <a:pt x="1748451" y="-42079"/>
                  <a:pt x="1914472" y="38976"/>
                </a:cubicBezTo>
                <a:cubicBezTo>
                  <a:pt x="2150706" y="154222"/>
                  <a:pt x="2206812" y="429605"/>
                  <a:pt x="2093405" y="655749"/>
                </a:cubicBezTo>
                <a:cubicBezTo>
                  <a:pt x="1932554" y="976798"/>
                  <a:pt x="1465398" y="1155714"/>
                  <a:pt x="1164824" y="1321029"/>
                </a:cubicBezTo>
                <a:cubicBezTo>
                  <a:pt x="868707" y="1483808"/>
                  <a:pt x="618434" y="1664768"/>
                  <a:pt x="480417" y="1989309"/>
                </a:cubicBezTo>
                <a:cubicBezTo>
                  <a:pt x="314146" y="2380358"/>
                  <a:pt x="404765" y="2848184"/>
                  <a:pt x="682273" y="3160821"/>
                </a:cubicBezTo>
                <a:lnTo>
                  <a:pt x="641428" y="3048781"/>
                </a:lnTo>
                <a:cubicBezTo>
                  <a:pt x="502295" y="2584669"/>
                  <a:pt x="604897" y="2132014"/>
                  <a:pt x="988749" y="1814260"/>
                </a:cubicBezTo>
                <a:cubicBezTo>
                  <a:pt x="1404935" y="1469887"/>
                  <a:pt x="2120069" y="1350425"/>
                  <a:pt x="2366564" y="843764"/>
                </a:cubicBezTo>
                <a:cubicBezTo>
                  <a:pt x="2526780" y="514419"/>
                  <a:pt x="2352839" y="146685"/>
                  <a:pt x="2031906" y="5632"/>
                </a:cubicBezTo>
                <a:lnTo>
                  <a:pt x="2138991" y="18116"/>
                </a:lnTo>
                <a:cubicBezTo>
                  <a:pt x="3032549" y="180717"/>
                  <a:pt x="3677692" y="976093"/>
                  <a:pt x="3626257" y="1885769"/>
                </a:cubicBezTo>
                <a:cubicBezTo>
                  <a:pt x="3585261" y="2606395"/>
                  <a:pt x="3099665" y="3290445"/>
                  <a:pt x="2415356" y="3529001"/>
                </a:cubicBezTo>
                <a:cubicBezTo>
                  <a:pt x="2381852" y="3540672"/>
                  <a:pt x="2288697" y="3576221"/>
                  <a:pt x="2259943" y="3555388"/>
                </a:cubicBezTo>
                <a:cubicBezTo>
                  <a:pt x="2218295" y="3525358"/>
                  <a:pt x="2268900" y="3466824"/>
                  <a:pt x="2289885" y="3440168"/>
                </a:cubicBezTo>
                <a:cubicBezTo>
                  <a:pt x="2443832" y="3243242"/>
                  <a:pt x="2694998" y="3089223"/>
                  <a:pt x="2885531" y="2928042"/>
                </a:cubicBezTo>
                <a:cubicBezTo>
                  <a:pt x="3478274" y="2426747"/>
                  <a:pt x="3699918" y="1677555"/>
                  <a:pt x="3330952" y="981004"/>
                </a:cubicBezTo>
                <a:cubicBezTo>
                  <a:pt x="3316299" y="953340"/>
                  <a:pt x="3300984" y="925292"/>
                  <a:pt x="3282795" y="899806"/>
                </a:cubicBezTo>
                <a:lnTo>
                  <a:pt x="3283000" y="899753"/>
                </a:lnTo>
                <a:close/>
              </a:path>
            </a:pathLst>
          </a:custGeom>
          <a:solidFill>
            <a:schemeClr val="accent4"/>
          </a:solidFill>
          <a:ln w="3555" cap="flat">
            <a:noFill/>
            <a:prstDash val="solid"/>
            <a:miter/>
          </a:ln>
        </p:spPr>
        <p:txBody>
          <a:bodyPr rtlCol="0" anchor="ctr">
            <a:noAutofit/>
          </a:bodyPr>
          <a:lstStyle/>
          <a:p>
            <a:pPr lvl="0"/>
            <a:endParaRPr lang="en-US">
              <a:solidFill>
                <a:schemeClr val="tx2"/>
              </a:solidFill>
            </a:endParaRPr>
          </a:p>
        </p:txBody>
      </p:sp>
    </p:spTree>
    <p:extLst>
      <p:ext uri="{BB962C8B-B14F-4D97-AF65-F5344CB8AC3E}">
        <p14:creationId xmlns:p14="http://schemas.microsoft.com/office/powerpoint/2010/main" val="39675569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FF46-6518-5287-28F8-852249E3A547}"/>
              </a:ext>
            </a:extLst>
          </p:cNvPr>
          <p:cNvSpPr>
            <a:spLocks noGrp="1"/>
          </p:cNvSpPr>
          <p:nvPr>
            <p:ph type="title" hasCustomPrompt="1"/>
          </p:nvPr>
        </p:nvSpPr>
        <p:spPr>
          <a:xfrm>
            <a:off x="343228" y="619125"/>
            <a:ext cx="4727575" cy="790576"/>
          </a:xfrm>
        </p:spPr>
        <p:txBody>
          <a:bodyPr>
            <a:noAutofit/>
          </a:bodyPr>
          <a:lstStyle>
            <a:lvl1pPr>
              <a:defRPr sz="5400">
                <a:solidFill>
                  <a:schemeClr val="tx2"/>
                </a:solidFill>
              </a:defRPr>
            </a:lvl1pPr>
          </a:lstStyle>
          <a:p>
            <a:r>
              <a:rPr lang="en-GB"/>
              <a:t>Contents</a:t>
            </a:r>
            <a:endParaRPr lang="en-US"/>
          </a:p>
        </p:txBody>
      </p:sp>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tx2"/>
                </a:solidFill>
              </a:defRPr>
            </a:lvl1pPr>
          </a:lstStyle>
          <a:p>
            <a:r>
              <a:rPr lang="en-US">
                <a:solidFill>
                  <a:schemeClr val="tx2"/>
                </a:solidFill>
              </a:rPr>
              <a:t>Revised Strategy &amp; Draft Business Plan | 2026-2027</a:t>
            </a:r>
          </a:p>
        </p:txBody>
      </p:sp>
      <p:sp>
        <p:nvSpPr>
          <p:cNvPr id="4" name="Freeform 3">
            <a:extLst>
              <a:ext uri="{FF2B5EF4-FFF2-40B4-BE49-F238E27FC236}">
                <a16:creationId xmlns:a16="http://schemas.microsoft.com/office/drawing/2014/main" id="{DC3CA760-BD02-761E-1C6D-F2F35A9C0833}"/>
              </a:ext>
            </a:extLst>
          </p:cNvPr>
          <p:cNvSpPr/>
          <p:nvPr userDrawn="1"/>
        </p:nvSpPr>
        <p:spPr>
          <a:xfrm>
            <a:off x="11519643" y="6358806"/>
            <a:ext cx="329457" cy="325127"/>
          </a:xfrm>
          <a:custGeom>
            <a:avLst/>
            <a:gdLst>
              <a:gd name="connsiteX0" fmla="*/ 3283000 w 3629128"/>
              <a:gd name="connsiteY0" fmla="*/ 899753 h 3641292"/>
              <a:gd name="connsiteX1" fmla="*/ 3365751 w 3629128"/>
              <a:gd name="connsiteY1" fmla="*/ 1297838 h 3641292"/>
              <a:gd name="connsiteX2" fmla="*/ 2793840 w 3629128"/>
              <a:gd name="connsiteY2" fmla="*/ 2617307 h 3641292"/>
              <a:gd name="connsiteX3" fmla="*/ 2388138 w 3629128"/>
              <a:gd name="connsiteY3" fmla="*/ 2918050 h 3641292"/>
              <a:gd name="connsiteX4" fmla="*/ 2090940 w 3629128"/>
              <a:gd name="connsiteY4" fmla="*/ 3617110 h 3641292"/>
              <a:gd name="connsiteX5" fmla="*/ 1769445 w 3629128"/>
              <a:gd name="connsiteY5" fmla="*/ 3632550 h 3641292"/>
              <a:gd name="connsiteX6" fmla="*/ 1592887 w 3629128"/>
              <a:gd name="connsiteY6" fmla="*/ 3266308 h 3641292"/>
              <a:gd name="connsiteX7" fmla="*/ 1890495 w 3629128"/>
              <a:gd name="connsiteY7" fmla="*/ 2870553 h 3641292"/>
              <a:gd name="connsiteX8" fmla="*/ 3143661 w 3629128"/>
              <a:gd name="connsiteY8" fmla="*/ 1757976 h 3641292"/>
              <a:gd name="connsiteX9" fmla="*/ 2901014 w 3629128"/>
              <a:gd name="connsiteY9" fmla="*/ 461591 h 3641292"/>
              <a:gd name="connsiteX10" fmla="*/ 2972515 w 3629128"/>
              <a:gd name="connsiteY10" fmla="*/ 602082 h 3641292"/>
              <a:gd name="connsiteX11" fmla="*/ 3036353 w 3629128"/>
              <a:gd name="connsiteY11" fmla="*/ 1403343 h 3641292"/>
              <a:gd name="connsiteX12" fmla="*/ 1635642 w 3629128"/>
              <a:gd name="connsiteY12" fmla="*/ 2642355 h 3641292"/>
              <a:gd name="connsiteX13" fmla="*/ 1426169 w 3629128"/>
              <a:gd name="connsiteY13" fmla="*/ 3522643 h 3641292"/>
              <a:gd name="connsiteX14" fmla="*/ 1519886 w 3629128"/>
              <a:gd name="connsiteY14" fmla="*/ 3623442 h 3641292"/>
              <a:gd name="connsiteX15" fmla="*/ 1301645 w 3629128"/>
              <a:gd name="connsiteY15" fmla="*/ 3564925 h 3641292"/>
              <a:gd name="connsiteX16" fmla="*/ 1148608 w 3629128"/>
              <a:gd name="connsiteY16" fmla="*/ 3498953 h 3641292"/>
              <a:gd name="connsiteX17" fmla="*/ 991722 w 3629128"/>
              <a:gd name="connsiteY17" fmla="*/ 2917978 h 3641292"/>
              <a:gd name="connsiteX18" fmla="*/ 2420722 w 3629128"/>
              <a:gd name="connsiteY18" fmla="*/ 1760316 h 3641292"/>
              <a:gd name="connsiteX19" fmla="*/ 2788036 w 3629128"/>
              <a:gd name="connsiteY19" fmla="*/ 495399 h 3641292"/>
              <a:gd name="connsiteX20" fmla="*/ 2433340 w 3629128"/>
              <a:gd name="connsiteY20" fmla="*/ 136077 h 3641292"/>
              <a:gd name="connsiteX21" fmla="*/ 2533728 w 3629128"/>
              <a:gd name="connsiteY21" fmla="*/ 263816 h 3641292"/>
              <a:gd name="connsiteX22" fmla="*/ 2283375 w 3629128"/>
              <a:gd name="connsiteY22" fmla="*/ 1458635 h 3641292"/>
              <a:gd name="connsiteX23" fmla="*/ 1014261 w 3629128"/>
              <a:gd name="connsiteY23" fmla="*/ 2248716 h 3641292"/>
              <a:gd name="connsiteX24" fmla="*/ 922392 w 3629128"/>
              <a:gd name="connsiteY24" fmla="*/ 3403941 h 3641292"/>
              <a:gd name="connsiteX25" fmla="*/ 925705 w 3629128"/>
              <a:gd name="connsiteY25" fmla="*/ 3417308 h 3641292"/>
              <a:gd name="connsiteX26" fmla="*/ 911319 w 3629128"/>
              <a:gd name="connsiteY26" fmla="*/ 3403718 h 3641292"/>
              <a:gd name="connsiteX27" fmla="*/ 191274 w 3629128"/>
              <a:gd name="connsiteY27" fmla="*/ 1018687 h 3641292"/>
              <a:gd name="connsiteX28" fmla="*/ 1191756 w 3629128"/>
              <a:gd name="connsiteY28" fmla="*/ 166724 h 3641292"/>
              <a:gd name="connsiteX29" fmla="*/ 1440144 w 3629128"/>
              <a:gd name="connsiteY29" fmla="*/ 324583 h 3641292"/>
              <a:gd name="connsiteX30" fmla="*/ 777544 w 3629128"/>
              <a:gd name="connsiteY30" fmla="*/ 822020 h 3641292"/>
              <a:gd name="connsiteX31" fmla="*/ 266632 w 3629128"/>
              <a:gd name="connsiteY31" fmla="*/ 2616360 h 3641292"/>
              <a:gd name="connsiteX32" fmla="*/ 340998 w 3629128"/>
              <a:gd name="connsiteY32" fmla="*/ 2751270 h 3641292"/>
              <a:gd name="connsiteX33" fmla="*/ 432438 w 3629128"/>
              <a:gd name="connsiteY33" fmla="*/ 1557389 h 3641292"/>
              <a:gd name="connsiteX34" fmla="*/ 1400425 w 3629128"/>
              <a:gd name="connsiteY34" fmla="*/ 787462 h 3641292"/>
              <a:gd name="connsiteX35" fmla="*/ 1782928 w 3629128"/>
              <a:gd name="connsiteY35" fmla="*/ 266808 h 3641292"/>
              <a:gd name="connsiteX36" fmla="*/ 1577554 w 3629128"/>
              <a:gd name="connsiteY36" fmla="*/ 105064 h 3641292"/>
              <a:gd name="connsiteX37" fmla="*/ 1352098 w 3629128"/>
              <a:gd name="connsiteY37" fmla="*/ 60889 h 3641292"/>
              <a:gd name="connsiteX38" fmla="*/ 1914472 w 3629128"/>
              <a:gd name="connsiteY38" fmla="*/ 38976 h 3641292"/>
              <a:gd name="connsiteX39" fmla="*/ 2093405 w 3629128"/>
              <a:gd name="connsiteY39" fmla="*/ 655749 h 3641292"/>
              <a:gd name="connsiteX40" fmla="*/ 1164824 w 3629128"/>
              <a:gd name="connsiteY40" fmla="*/ 1321029 h 3641292"/>
              <a:gd name="connsiteX41" fmla="*/ 480417 w 3629128"/>
              <a:gd name="connsiteY41" fmla="*/ 1989309 h 3641292"/>
              <a:gd name="connsiteX42" fmla="*/ 682273 w 3629128"/>
              <a:gd name="connsiteY42" fmla="*/ 3160821 h 3641292"/>
              <a:gd name="connsiteX43" fmla="*/ 641428 w 3629128"/>
              <a:gd name="connsiteY43" fmla="*/ 3048781 h 3641292"/>
              <a:gd name="connsiteX44" fmla="*/ 988749 w 3629128"/>
              <a:gd name="connsiteY44" fmla="*/ 1814260 h 3641292"/>
              <a:gd name="connsiteX45" fmla="*/ 2366564 w 3629128"/>
              <a:gd name="connsiteY45" fmla="*/ 843764 h 3641292"/>
              <a:gd name="connsiteX46" fmla="*/ 2031906 w 3629128"/>
              <a:gd name="connsiteY46" fmla="*/ 5632 h 3641292"/>
              <a:gd name="connsiteX47" fmla="*/ 2138991 w 3629128"/>
              <a:gd name="connsiteY47" fmla="*/ 18116 h 3641292"/>
              <a:gd name="connsiteX48" fmla="*/ 3626257 w 3629128"/>
              <a:gd name="connsiteY48" fmla="*/ 1885769 h 3641292"/>
              <a:gd name="connsiteX49" fmla="*/ 2415356 w 3629128"/>
              <a:gd name="connsiteY49" fmla="*/ 3529001 h 3641292"/>
              <a:gd name="connsiteX50" fmla="*/ 2259943 w 3629128"/>
              <a:gd name="connsiteY50" fmla="*/ 3555388 h 3641292"/>
              <a:gd name="connsiteX51" fmla="*/ 2289885 w 3629128"/>
              <a:gd name="connsiteY51" fmla="*/ 3440168 h 3641292"/>
              <a:gd name="connsiteX52" fmla="*/ 2885531 w 3629128"/>
              <a:gd name="connsiteY52" fmla="*/ 2928042 h 3641292"/>
              <a:gd name="connsiteX53" fmla="*/ 3330952 w 3629128"/>
              <a:gd name="connsiteY53" fmla="*/ 981004 h 3641292"/>
              <a:gd name="connsiteX54" fmla="*/ 3282795 w 3629128"/>
              <a:gd name="connsiteY54" fmla="*/ 899806 h 3641292"/>
              <a:gd name="connsiteX55" fmla="*/ 3283000 w 3629128"/>
              <a:gd name="connsiteY55" fmla="*/ 899753 h 364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629128" h="3641292">
                <a:moveTo>
                  <a:pt x="3283000" y="899753"/>
                </a:moveTo>
                <a:cubicBezTo>
                  <a:pt x="3321451" y="1030501"/>
                  <a:pt x="3353419" y="1161544"/>
                  <a:pt x="3365751" y="1297838"/>
                </a:cubicBezTo>
                <a:cubicBezTo>
                  <a:pt x="3415079" y="1845952"/>
                  <a:pt x="3209821" y="2263298"/>
                  <a:pt x="2793840" y="2617307"/>
                </a:cubicBezTo>
                <a:cubicBezTo>
                  <a:pt x="2664878" y="2726990"/>
                  <a:pt x="2523708" y="2817823"/>
                  <a:pt x="2388138" y="2918050"/>
                </a:cubicBezTo>
                <a:cubicBezTo>
                  <a:pt x="2187890" y="3066042"/>
                  <a:pt x="1730993" y="3384805"/>
                  <a:pt x="2090940" y="3617110"/>
                </a:cubicBezTo>
                <a:cubicBezTo>
                  <a:pt x="1993106" y="3623182"/>
                  <a:pt x="1865099" y="3656946"/>
                  <a:pt x="1769445" y="3632550"/>
                </a:cubicBezTo>
                <a:cubicBezTo>
                  <a:pt x="1603441" y="3590276"/>
                  <a:pt x="1553453" y="3418872"/>
                  <a:pt x="1592887" y="3266308"/>
                </a:cubicBezTo>
                <a:cubicBezTo>
                  <a:pt x="1635633" y="3101028"/>
                  <a:pt x="1763685" y="2976548"/>
                  <a:pt x="1890495" y="2870553"/>
                </a:cubicBezTo>
                <a:cubicBezTo>
                  <a:pt x="2321808" y="2509713"/>
                  <a:pt x="2911543" y="2317341"/>
                  <a:pt x="3143661" y="1757976"/>
                </a:cubicBezTo>
                <a:cubicBezTo>
                  <a:pt x="3322282" y="1327360"/>
                  <a:pt x="3246567" y="783390"/>
                  <a:pt x="2901014" y="461591"/>
                </a:cubicBezTo>
                <a:lnTo>
                  <a:pt x="2972515" y="602082"/>
                </a:lnTo>
                <a:cubicBezTo>
                  <a:pt x="3079840" y="841486"/>
                  <a:pt x="3105879" y="1148320"/>
                  <a:pt x="3036353" y="1403343"/>
                </a:cubicBezTo>
                <a:cubicBezTo>
                  <a:pt x="2848196" y="2093625"/>
                  <a:pt x="2119658" y="2235991"/>
                  <a:pt x="1635642" y="2642355"/>
                </a:cubicBezTo>
                <a:cubicBezTo>
                  <a:pt x="1368939" y="2866347"/>
                  <a:pt x="1176201" y="3213221"/>
                  <a:pt x="1426169" y="3522643"/>
                </a:cubicBezTo>
                <a:lnTo>
                  <a:pt x="1519886" y="3623442"/>
                </a:lnTo>
                <a:cubicBezTo>
                  <a:pt x="1447636" y="3602171"/>
                  <a:pt x="1373850" y="3586884"/>
                  <a:pt x="1301645" y="3564925"/>
                </a:cubicBezTo>
                <a:cubicBezTo>
                  <a:pt x="1245986" y="3547959"/>
                  <a:pt x="1194248" y="3536931"/>
                  <a:pt x="1148608" y="3498953"/>
                </a:cubicBezTo>
                <a:cubicBezTo>
                  <a:pt x="990249" y="3367347"/>
                  <a:pt x="946993" y="3111538"/>
                  <a:pt x="991722" y="2917978"/>
                </a:cubicBezTo>
                <a:cubicBezTo>
                  <a:pt x="1134463" y="2299089"/>
                  <a:pt x="1965031" y="2082758"/>
                  <a:pt x="2420722" y="1760316"/>
                </a:cubicBezTo>
                <a:cubicBezTo>
                  <a:pt x="2835846" y="1466601"/>
                  <a:pt x="3035951" y="961162"/>
                  <a:pt x="2788036" y="495399"/>
                </a:cubicBezTo>
                <a:cubicBezTo>
                  <a:pt x="2705847" y="340987"/>
                  <a:pt x="2586850" y="221534"/>
                  <a:pt x="2433340" y="136077"/>
                </a:cubicBezTo>
                <a:lnTo>
                  <a:pt x="2533728" y="263816"/>
                </a:lnTo>
                <a:cubicBezTo>
                  <a:pt x="2814932" y="694361"/>
                  <a:pt x="2696989" y="1158419"/>
                  <a:pt x="2283375" y="1458635"/>
                </a:cubicBezTo>
                <a:cubicBezTo>
                  <a:pt x="1886415" y="1746627"/>
                  <a:pt x="1353160" y="1874518"/>
                  <a:pt x="1014261" y="2248716"/>
                </a:cubicBezTo>
                <a:cubicBezTo>
                  <a:pt x="700498" y="2595134"/>
                  <a:pt x="664431" y="3021357"/>
                  <a:pt x="922392" y="3403941"/>
                </a:cubicBezTo>
                <a:cubicBezTo>
                  <a:pt x="926062" y="3409406"/>
                  <a:pt x="934135" y="3407557"/>
                  <a:pt x="925705" y="3417308"/>
                </a:cubicBezTo>
                <a:cubicBezTo>
                  <a:pt x="921588" y="3411406"/>
                  <a:pt x="917758" y="3407433"/>
                  <a:pt x="911319" y="3403718"/>
                </a:cubicBezTo>
                <a:cubicBezTo>
                  <a:pt x="82037" y="2908182"/>
                  <a:pt x="-239717" y="1899181"/>
                  <a:pt x="191274" y="1018687"/>
                </a:cubicBezTo>
                <a:cubicBezTo>
                  <a:pt x="359545" y="674787"/>
                  <a:pt x="788956" y="199013"/>
                  <a:pt x="1191756" y="166724"/>
                </a:cubicBezTo>
                <a:cubicBezTo>
                  <a:pt x="1285661" y="159267"/>
                  <a:pt x="1508019" y="178225"/>
                  <a:pt x="1440144" y="324583"/>
                </a:cubicBezTo>
                <a:cubicBezTo>
                  <a:pt x="1360715" y="495809"/>
                  <a:pt x="942707" y="705398"/>
                  <a:pt x="777544" y="822020"/>
                </a:cubicBezTo>
                <a:cubicBezTo>
                  <a:pt x="155912" y="1261521"/>
                  <a:pt x="-57936" y="1924131"/>
                  <a:pt x="266632" y="2616360"/>
                </a:cubicBezTo>
                <a:cubicBezTo>
                  <a:pt x="288045" y="2662018"/>
                  <a:pt x="311602" y="2710336"/>
                  <a:pt x="340998" y="2751270"/>
                </a:cubicBezTo>
                <a:cubicBezTo>
                  <a:pt x="200257" y="2366936"/>
                  <a:pt x="209285" y="1914183"/>
                  <a:pt x="432438" y="1557389"/>
                </a:cubicBezTo>
                <a:cubicBezTo>
                  <a:pt x="669110" y="1178966"/>
                  <a:pt x="1043666" y="1015848"/>
                  <a:pt x="1400425" y="787462"/>
                </a:cubicBezTo>
                <a:cubicBezTo>
                  <a:pt x="1560704" y="684762"/>
                  <a:pt x="1869332" y="493961"/>
                  <a:pt x="1782928" y="266808"/>
                </a:cubicBezTo>
                <a:cubicBezTo>
                  <a:pt x="1749603" y="179029"/>
                  <a:pt x="1664280" y="128880"/>
                  <a:pt x="1577554" y="105064"/>
                </a:cubicBezTo>
                <a:lnTo>
                  <a:pt x="1352098" y="60889"/>
                </a:lnTo>
                <a:cubicBezTo>
                  <a:pt x="1522905" y="22411"/>
                  <a:pt x="1748451" y="-42079"/>
                  <a:pt x="1914472" y="38976"/>
                </a:cubicBezTo>
                <a:cubicBezTo>
                  <a:pt x="2150706" y="154222"/>
                  <a:pt x="2206812" y="429605"/>
                  <a:pt x="2093405" y="655749"/>
                </a:cubicBezTo>
                <a:cubicBezTo>
                  <a:pt x="1932554" y="976798"/>
                  <a:pt x="1465398" y="1155714"/>
                  <a:pt x="1164824" y="1321029"/>
                </a:cubicBezTo>
                <a:cubicBezTo>
                  <a:pt x="868707" y="1483808"/>
                  <a:pt x="618434" y="1664768"/>
                  <a:pt x="480417" y="1989309"/>
                </a:cubicBezTo>
                <a:cubicBezTo>
                  <a:pt x="314146" y="2380358"/>
                  <a:pt x="404765" y="2848184"/>
                  <a:pt x="682273" y="3160821"/>
                </a:cubicBezTo>
                <a:lnTo>
                  <a:pt x="641428" y="3048781"/>
                </a:lnTo>
                <a:cubicBezTo>
                  <a:pt x="502295" y="2584669"/>
                  <a:pt x="604897" y="2132014"/>
                  <a:pt x="988749" y="1814260"/>
                </a:cubicBezTo>
                <a:cubicBezTo>
                  <a:pt x="1404935" y="1469887"/>
                  <a:pt x="2120069" y="1350425"/>
                  <a:pt x="2366564" y="843764"/>
                </a:cubicBezTo>
                <a:cubicBezTo>
                  <a:pt x="2526780" y="514419"/>
                  <a:pt x="2352839" y="146685"/>
                  <a:pt x="2031906" y="5632"/>
                </a:cubicBezTo>
                <a:lnTo>
                  <a:pt x="2138991" y="18116"/>
                </a:lnTo>
                <a:cubicBezTo>
                  <a:pt x="3032549" y="180717"/>
                  <a:pt x="3677692" y="976093"/>
                  <a:pt x="3626257" y="1885769"/>
                </a:cubicBezTo>
                <a:cubicBezTo>
                  <a:pt x="3585261" y="2606395"/>
                  <a:pt x="3099665" y="3290445"/>
                  <a:pt x="2415356" y="3529001"/>
                </a:cubicBezTo>
                <a:cubicBezTo>
                  <a:pt x="2381852" y="3540672"/>
                  <a:pt x="2288697" y="3576221"/>
                  <a:pt x="2259943" y="3555388"/>
                </a:cubicBezTo>
                <a:cubicBezTo>
                  <a:pt x="2218295" y="3525358"/>
                  <a:pt x="2268900" y="3466824"/>
                  <a:pt x="2289885" y="3440168"/>
                </a:cubicBezTo>
                <a:cubicBezTo>
                  <a:pt x="2443832" y="3243242"/>
                  <a:pt x="2694998" y="3089223"/>
                  <a:pt x="2885531" y="2928042"/>
                </a:cubicBezTo>
                <a:cubicBezTo>
                  <a:pt x="3478274" y="2426747"/>
                  <a:pt x="3699918" y="1677555"/>
                  <a:pt x="3330952" y="981004"/>
                </a:cubicBezTo>
                <a:cubicBezTo>
                  <a:pt x="3316299" y="953340"/>
                  <a:pt x="3300984" y="925292"/>
                  <a:pt x="3282795" y="899806"/>
                </a:cubicBezTo>
                <a:lnTo>
                  <a:pt x="3283000" y="899753"/>
                </a:lnTo>
                <a:close/>
              </a:path>
            </a:pathLst>
          </a:custGeom>
          <a:solidFill>
            <a:schemeClr val="tx2"/>
          </a:solidFill>
          <a:ln w="3555" cap="flat">
            <a:noFill/>
            <a:prstDash val="solid"/>
            <a:miter/>
          </a:ln>
        </p:spPr>
        <p:txBody>
          <a:bodyPr rtlCol="0" anchor="ctr">
            <a:noAutofit/>
          </a:bodyPr>
          <a:lstStyle/>
          <a:p>
            <a:pPr lvl="0"/>
            <a:endParaRPr lang="en-US">
              <a:solidFill>
                <a:schemeClr val="tx2"/>
              </a:solidFill>
            </a:endParaRPr>
          </a:p>
        </p:txBody>
      </p:sp>
    </p:spTree>
    <p:extLst>
      <p:ext uri="{BB962C8B-B14F-4D97-AF65-F5344CB8AC3E}">
        <p14:creationId xmlns:p14="http://schemas.microsoft.com/office/powerpoint/2010/main" val="11471804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accent3"/>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211223A-27F0-FF64-B73F-528405DC30BA}"/>
              </a:ext>
            </a:extLst>
          </p:cNvPr>
          <p:cNvSpPr>
            <a:spLocks noGrp="1"/>
          </p:cNvSpPr>
          <p:nvPr>
            <p:ph type="pic" sz="quarter" idx="12"/>
          </p:nvPr>
        </p:nvSpPr>
        <p:spPr>
          <a:xfrm>
            <a:off x="6153150" y="0"/>
            <a:ext cx="6038850" cy="6858000"/>
          </a:xfrm>
          <a:prstGeom prst="rect">
            <a:avLst/>
          </a:prstGeom>
          <a:solidFill>
            <a:schemeClr val="bg2"/>
          </a:solidFill>
        </p:spPr>
        <p:txBody>
          <a:bodyPr>
            <a:noAutofit/>
          </a:bodyPr>
          <a:lstStyle>
            <a:lvl1pPr>
              <a:defRPr>
                <a:solidFill>
                  <a:schemeClr val="tx2"/>
                </a:solidFill>
              </a:defRPr>
            </a:lvl1pPr>
          </a:lstStyle>
          <a:p>
            <a:r>
              <a:rPr lang="en-GB"/>
              <a:t>Click icon to add picture</a:t>
            </a:r>
            <a:endParaRPr lang="en-US"/>
          </a:p>
        </p:txBody>
      </p:sp>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tx2"/>
                </a:solidFill>
              </a:defRPr>
            </a:lvl1pPr>
          </a:lstStyle>
          <a:p>
            <a:r>
              <a:rPr lang="en-US">
                <a:solidFill>
                  <a:schemeClr val="tx2"/>
                </a:solidFill>
              </a:rPr>
              <a:t>Revised Strategy &amp; Draft Business Plan | 2026-2027</a:t>
            </a:r>
          </a:p>
        </p:txBody>
      </p:sp>
      <p:sp>
        <p:nvSpPr>
          <p:cNvPr id="4" name="Title 1">
            <a:extLst>
              <a:ext uri="{FF2B5EF4-FFF2-40B4-BE49-F238E27FC236}">
                <a16:creationId xmlns:a16="http://schemas.microsoft.com/office/drawing/2014/main" id="{88C3E683-9B3C-91F9-B280-340EAAE42DD5}"/>
              </a:ext>
            </a:extLst>
          </p:cNvPr>
          <p:cNvSpPr>
            <a:spLocks noGrp="1"/>
          </p:cNvSpPr>
          <p:nvPr>
            <p:ph type="title" hasCustomPrompt="1"/>
          </p:nvPr>
        </p:nvSpPr>
        <p:spPr>
          <a:xfrm>
            <a:off x="342900" y="619125"/>
            <a:ext cx="4727575" cy="790576"/>
          </a:xfrm>
        </p:spPr>
        <p:txBody>
          <a:bodyPr>
            <a:noAutofit/>
          </a:bodyPr>
          <a:lstStyle>
            <a:lvl1pPr>
              <a:defRPr sz="5400">
                <a:solidFill>
                  <a:schemeClr val="tx2"/>
                </a:solidFill>
              </a:defRPr>
            </a:lvl1pPr>
          </a:lstStyle>
          <a:p>
            <a:r>
              <a:rPr lang="en-GB"/>
              <a:t>Title</a:t>
            </a:r>
            <a:endParaRPr lang="en-US"/>
          </a:p>
        </p:txBody>
      </p:sp>
      <p:sp>
        <p:nvSpPr>
          <p:cNvPr id="5" name="Text Placeholder 6">
            <a:extLst>
              <a:ext uri="{FF2B5EF4-FFF2-40B4-BE49-F238E27FC236}">
                <a16:creationId xmlns:a16="http://schemas.microsoft.com/office/drawing/2014/main" id="{44FA80A8-03C6-EFB4-535A-ED4815747D32}"/>
              </a:ext>
            </a:extLst>
          </p:cNvPr>
          <p:cNvSpPr>
            <a:spLocks noGrp="1"/>
          </p:cNvSpPr>
          <p:nvPr>
            <p:ph type="body" sz="quarter" idx="11" hasCustomPrompt="1"/>
          </p:nvPr>
        </p:nvSpPr>
        <p:spPr>
          <a:xfrm>
            <a:off x="342900" y="1914525"/>
            <a:ext cx="4684712" cy="1785938"/>
          </a:xfrm>
          <a:prstGeom prst="rect">
            <a:avLst/>
          </a:prstGeom>
        </p:spPr>
        <p:txBody>
          <a:bodyPr>
            <a:noAutofit/>
          </a:bodyPr>
          <a:lstStyle>
            <a:lvl1pPr>
              <a:defRPr sz="1600" b="1">
                <a:solidFill>
                  <a:schemeClr val="tx2"/>
                </a:solidFill>
              </a:defRPr>
            </a:lvl1pPr>
          </a:lstStyle>
          <a:p>
            <a:pPr lvl="0"/>
            <a:r>
              <a:rPr lang="en-GB"/>
              <a:t>Subheading</a:t>
            </a:r>
            <a:endParaRPr lang="en-US"/>
          </a:p>
        </p:txBody>
      </p:sp>
      <p:sp>
        <p:nvSpPr>
          <p:cNvPr id="2" name="Text Placeholder 6">
            <a:extLst>
              <a:ext uri="{FF2B5EF4-FFF2-40B4-BE49-F238E27FC236}">
                <a16:creationId xmlns:a16="http://schemas.microsoft.com/office/drawing/2014/main" id="{26677426-183B-9B9F-06C2-2CA8715B53EA}"/>
              </a:ext>
            </a:extLst>
          </p:cNvPr>
          <p:cNvSpPr>
            <a:spLocks noGrp="1"/>
          </p:cNvSpPr>
          <p:nvPr>
            <p:ph type="body" sz="quarter" idx="13" hasCustomPrompt="1"/>
          </p:nvPr>
        </p:nvSpPr>
        <p:spPr>
          <a:xfrm>
            <a:off x="11529150" y="6351300"/>
            <a:ext cx="327600" cy="327600"/>
          </a:xfrm>
          <a:prstGeom prst="rect">
            <a:avLst/>
          </a:prstGeom>
          <a:blipFill>
            <a:blip r:embed="rId2">
              <a:extLst>
                <a:ext uri="{96DAC541-7B7A-43D3-8B79-37D633B846F1}">
                  <asvg:svgBlip xmlns:asvg="http://schemas.microsoft.com/office/drawing/2016/SVG/main" r:embed="rId3"/>
                </a:ext>
              </a:extLst>
            </a:blip>
            <a:srcRect/>
            <a:stretch>
              <a:fillRect t="-1923" b="-1923"/>
            </a:stretch>
          </a:blipFill>
        </p:spPr>
        <p:txBody>
          <a:bodyPr>
            <a:noAutofit/>
          </a:bodyPr>
          <a:lstStyle>
            <a:lvl1pPr>
              <a:defRPr sz="100" b="1">
                <a:noFill/>
              </a:defRPr>
            </a:lvl1pPr>
          </a:lstStyle>
          <a:p>
            <a:pPr lvl="0"/>
            <a:r>
              <a:rPr lang="en-GB"/>
              <a:t>Subheading</a:t>
            </a:r>
            <a:endParaRPr lang="en-US"/>
          </a:p>
        </p:txBody>
      </p:sp>
    </p:spTree>
    <p:extLst>
      <p:ext uri="{BB962C8B-B14F-4D97-AF65-F5344CB8AC3E}">
        <p14:creationId xmlns:p14="http://schemas.microsoft.com/office/powerpoint/2010/main" val="31814243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accent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211223A-27F0-FF64-B73F-528405DC30BA}"/>
              </a:ext>
            </a:extLst>
          </p:cNvPr>
          <p:cNvSpPr>
            <a:spLocks noGrp="1"/>
          </p:cNvSpPr>
          <p:nvPr>
            <p:ph type="pic" sz="quarter" idx="12"/>
          </p:nvPr>
        </p:nvSpPr>
        <p:spPr>
          <a:xfrm>
            <a:off x="6153150" y="0"/>
            <a:ext cx="6038850" cy="6858000"/>
          </a:xfrm>
          <a:prstGeom prst="rect">
            <a:avLst/>
          </a:prstGeom>
          <a:solidFill>
            <a:schemeClr val="bg2"/>
          </a:solidFill>
        </p:spPr>
        <p:txBody>
          <a:bodyPr>
            <a:noAutofit/>
          </a:bodyPr>
          <a:lstStyle/>
          <a:p>
            <a:r>
              <a:rPr lang="en-GB"/>
              <a:t>Click icon to add picture</a:t>
            </a:r>
            <a:endParaRPr lang="en-US"/>
          </a:p>
        </p:txBody>
      </p:sp>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accent4"/>
                </a:solidFill>
              </a:defRPr>
            </a:lvl1pPr>
          </a:lstStyle>
          <a:p>
            <a:r>
              <a:rPr lang="en-US">
                <a:solidFill>
                  <a:schemeClr val="accent4"/>
                </a:solidFill>
              </a:rPr>
              <a:t>Revised Strategy &amp; Draft Business Plan | 2026-2027</a:t>
            </a:r>
          </a:p>
        </p:txBody>
      </p:sp>
      <p:sp>
        <p:nvSpPr>
          <p:cNvPr id="11" name="Text Placeholder 6">
            <a:extLst>
              <a:ext uri="{FF2B5EF4-FFF2-40B4-BE49-F238E27FC236}">
                <a16:creationId xmlns:a16="http://schemas.microsoft.com/office/drawing/2014/main" id="{1925D1B3-EE71-5AC8-D0F3-544D9C82F8FA}"/>
              </a:ext>
            </a:extLst>
          </p:cNvPr>
          <p:cNvSpPr>
            <a:spLocks noGrp="1"/>
          </p:cNvSpPr>
          <p:nvPr>
            <p:ph type="body" sz="quarter" idx="13" hasCustomPrompt="1"/>
          </p:nvPr>
        </p:nvSpPr>
        <p:spPr>
          <a:xfrm>
            <a:off x="11529150" y="6351300"/>
            <a:ext cx="327600" cy="327600"/>
          </a:xfrm>
          <a:prstGeom prst="rect">
            <a:avLst/>
          </a:prstGeom>
          <a:blipFill>
            <a:blip r:embed="rId2">
              <a:extLst>
                <a:ext uri="{96DAC541-7B7A-43D3-8B79-37D633B846F1}">
                  <asvg:svgBlip xmlns:asvg="http://schemas.microsoft.com/office/drawing/2016/SVG/main" r:embed="rId3"/>
                </a:ext>
              </a:extLst>
            </a:blip>
            <a:srcRect/>
            <a:stretch>
              <a:fillRect t="-1923" b="-1923"/>
            </a:stretch>
          </a:blipFill>
        </p:spPr>
        <p:txBody>
          <a:bodyPr>
            <a:noAutofit/>
          </a:bodyPr>
          <a:lstStyle>
            <a:lvl1pPr>
              <a:defRPr sz="100" b="1">
                <a:noFill/>
              </a:defRPr>
            </a:lvl1pPr>
          </a:lstStyle>
          <a:p>
            <a:pPr lvl="0"/>
            <a:r>
              <a:rPr lang="en-GB"/>
              <a:t>Subheading</a:t>
            </a:r>
            <a:endParaRPr lang="en-US"/>
          </a:p>
        </p:txBody>
      </p:sp>
      <p:sp>
        <p:nvSpPr>
          <p:cNvPr id="4" name="Title 1">
            <a:extLst>
              <a:ext uri="{FF2B5EF4-FFF2-40B4-BE49-F238E27FC236}">
                <a16:creationId xmlns:a16="http://schemas.microsoft.com/office/drawing/2014/main" id="{ECBCCC6F-613F-052A-DE1F-827F74F23744}"/>
              </a:ext>
            </a:extLst>
          </p:cNvPr>
          <p:cNvSpPr>
            <a:spLocks noGrp="1"/>
          </p:cNvSpPr>
          <p:nvPr>
            <p:ph type="title" hasCustomPrompt="1"/>
          </p:nvPr>
        </p:nvSpPr>
        <p:spPr>
          <a:xfrm>
            <a:off x="342900" y="619125"/>
            <a:ext cx="4727575" cy="790576"/>
          </a:xfrm>
        </p:spPr>
        <p:txBody>
          <a:bodyPr>
            <a:noAutofit/>
          </a:bodyPr>
          <a:lstStyle>
            <a:lvl1pPr>
              <a:defRPr sz="5400">
                <a:solidFill>
                  <a:schemeClr val="accent4"/>
                </a:solidFill>
              </a:defRPr>
            </a:lvl1pPr>
          </a:lstStyle>
          <a:p>
            <a:r>
              <a:rPr lang="en-GB"/>
              <a:t>Title</a:t>
            </a:r>
            <a:endParaRPr lang="en-US"/>
          </a:p>
        </p:txBody>
      </p:sp>
      <p:sp>
        <p:nvSpPr>
          <p:cNvPr id="5" name="Text Placeholder 6">
            <a:extLst>
              <a:ext uri="{FF2B5EF4-FFF2-40B4-BE49-F238E27FC236}">
                <a16:creationId xmlns:a16="http://schemas.microsoft.com/office/drawing/2014/main" id="{9847B90D-B4A3-4614-4F21-0D0980DEFBC8}"/>
              </a:ext>
            </a:extLst>
          </p:cNvPr>
          <p:cNvSpPr>
            <a:spLocks noGrp="1"/>
          </p:cNvSpPr>
          <p:nvPr>
            <p:ph type="body" sz="quarter" idx="11" hasCustomPrompt="1"/>
          </p:nvPr>
        </p:nvSpPr>
        <p:spPr>
          <a:xfrm>
            <a:off x="342900" y="1914525"/>
            <a:ext cx="4684712" cy="1785938"/>
          </a:xfrm>
          <a:prstGeom prst="rect">
            <a:avLst/>
          </a:prstGeom>
        </p:spPr>
        <p:txBody>
          <a:bodyPr>
            <a:noAutofit/>
          </a:bodyPr>
          <a:lstStyle>
            <a:lvl1pPr>
              <a:defRPr sz="1600" b="1">
                <a:solidFill>
                  <a:schemeClr val="accent4"/>
                </a:solidFill>
              </a:defRPr>
            </a:lvl1pPr>
          </a:lstStyle>
          <a:p>
            <a:pPr lvl="0"/>
            <a:r>
              <a:rPr lang="en-GB"/>
              <a:t>Subheading</a:t>
            </a:r>
            <a:endParaRPr lang="en-US"/>
          </a:p>
        </p:txBody>
      </p:sp>
    </p:spTree>
    <p:extLst>
      <p:ext uri="{BB962C8B-B14F-4D97-AF65-F5344CB8AC3E}">
        <p14:creationId xmlns:p14="http://schemas.microsoft.com/office/powerpoint/2010/main" val="5507940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tx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211223A-27F0-FF64-B73F-528405DC30BA}"/>
              </a:ext>
            </a:extLst>
          </p:cNvPr>
          <p:cNvSpPr>
            <a:spLocks noGrp="1"/>
          </p:cNvSpPr>
          <p:nvPr>
            <p:ph type="pic" sz="quarter" idx="12"/>
          </p:nvPr>
        </p:nvSpPr>
        <p:spPr>
          <a:xfrm>
            <a:off x="6153150" y="0"/>
            <a:ext cx="6038850" cy="6858000"/>
          </a:xfrm>
          <a:prstGeom prst="rect">
            <a:avLst/>
          </a:prstGeom>
          <a:solidFill>
            <a:schemeClr val="bg2"/>
          </a:solidFill>
        </p:spPr>
        <p:txBody>
          <a:bodyPr>
            <a:noAutofit/>
          </a:bodyPr>
          <a:lstStyle/>
          <a:p>
            <a:r>
              <a:rPr lang="en-GB"/>
              <a:t>Click icon to add picture</a:t>
            </a:r>
            <a:endParaRPr lang="en-US"/>
          </a:p>
        </p:txBody>
      </p:sp>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accent4"/>
                </a:solidFill>
              </a:defRPr>
            </a:lvl1pPr>
          </a:lstStyle>
          <a:p>
            <a:r>
              <a:rPr lang="en-US">
                <a:solidFill>
                  <a:schemeClr val="accent4"/>
                </a:solidFill>
              </a:rPr>
              <a:t>Revised Strategy &amp; Draft Business Plan | 2026-2027</a:t>
            </a:r>
          </a:p>
        </p:txBody>
      </p:sp>
      <p:sp>
        <p:nvSpPr>
          <p:cNvPr id="11" name="Text Placeholder 6">
            <a:extLst>
              <a:ext uri="{FF2B5EF4-FFF2-40B4-BE49-F238E27FC236}">
                <a16:creationId xmlns:a16="http://schemas.microsoft.com/office/drawing/2014/main" id="{1925D1B3-EE71-5AC8-D0F3-544D9C82F8FA}"/>
              </a:ext>
            </a:extLst>
          </p:cNvPr>
          <p:cNvSpPr>
            <a:spLocks noGrp="1"/>
          </p:cNvSpPr>
          <p:nvPr>
            <p:ph type="body" sz="quarter" idx="13" hasCustomPrompt="1"/>
          </p:nvPr>
        </p:nvSpPr>
        <p:spPr>
          <a:xfrm>
            <a:off x="11529150" y="6351300"/>
            <a:ext cx="327600" cy="327600"/>
          </a:xfrm>
          <a:prstGeom prst="rect">
            <a:avLst/>
          </a:prstGeom>
          <a:blipFill>
            <a:blip r:embed="rId2">
              <a:extLst>
                <a:ext uri="{96DAC541-7B7A-43D3-8B79-37D633B846F1}">
                  <asvg:svgBlip xmlns:asvg="http://schemas.microsoft.com/office/drawing/2016/SVG/main" r:embed="rId3"/>
                </a:ext>
              </a:extLst>
            </a:blip>
            <a:srcRect/>
            <a:stretch>
              <a:fillRect t="-1923" b="-1923"/>
            </a:stretch>
          </a:blipFill>
        </p:spPr>
        <p:txBody>
          <a:bodyPr>
            <a:noAutofit/>
          </a:bodyPr>
          <a:lstStyle>
            <a:lvl1pPr>
              <a:defRPr sz="100" b="1">
                <a:noFill/>
              </a:defRPr>
            </a:lvl1pPr>
          </a:lstStyle>
          <a:p>
            <a:pPr lvl="0"/>
            <a:r>
              <a:rPr lang="en-GB"/>
              <a:t>Subheading</a:t>
            </a:r>
            <a:endParaRPr lang="en-US"/>
          </a:p>
        </p:txBody>
      </p:sp>
      <p:sp>
        <p:nvSpPr>
          <p:cNvPr id="6" name="Title 1">
            <a:extLst>
              <a:ext uri="{FF2B5EF4-FFF2-40B4-BE49-F238E27FC236}">
                <a16:creationId xmlns:a16="http://schemas.microsoft.com/office/drawing/2014/main" id="{22B2A38F-880F-E57D-CE46-26BD309F7DF3}"/>
              </a:ext>
            </a:extLst>
          </p:cNvPr>
          <p:cNvSpPr>
            <a:spLocks noGrp="1"/>
          </p:cNvSpPr>
          <p:nvPr>
            <p:ph type="title" hasCustomPrompt="1"/>
          </p:nvPr>
        </p:nvSpPr>
        <p:spPr>
          <a:xfrm>
            <a:off x="342900" y="619125"/>
            <a:ext cx="4727575" cy="790576"/>
          </a:xfrm>
        </p:spPr>
        <p:txBody>
          <a:bodyPr>
            <a:noAutofit/>
          </a:bodyPr>
          <a:lstStyle>
            <a:lvl1pPr>
              <a:defRPr sz="5400">
                <a:solidFill>
                  <a:schemeClr val="accent4"/>
                </a:solidFill>
              </a:defRPr>
            </a:lvl1pPr>
          </a:lstStyle>
          <a:p>
            <a:r>
              <a:rPr lang="en-GB"/>
              <a:t>Title</a:t>
            </a:r>
            <a:endParaRPr lang="en-US"/>
          </a:p>
        </p:txBody>
      </p:sp>
      <p:sp>
        <p:nvSpPr>
          <p:cNvPr id="8" name="Text Placeholder 6">
            <a:extLst>
              <a:ext uri="{FF2B5EF4-FFF2-40B4-BE49-F238E27FC236}">
                <a16:creationId xmlns:a16="http://schemas.microsoft.com/office/drawing/2014/main" id="{200F6C35-B7E3-7911-FCE9-AE4900F2F0BD}"/>
              </a:ext>
            </a:extLst>
          </p:cNvPr>
          <p:cNvSpPr>
            <a:spLocks noGrp="1"/>
          </p:cNvSpPr>
          <p:nvPr>
            <p:ph type="body" sz="quarter" idx="11" hasCustomPrompt="1"/>
          </p:nvPr>
        </p:nvSpPr>
        <p:spPr>
          <a:xfrm>
            <a:off x="342900" y="1914525"/>
            <a:ext cx="4684712" cy="1785938"/>
          </a:xfrm>
          <a:prstGeom prst="rect">
            <a:avLst/>
          </a:prstGeom>
        </p:spPr>
        <p:txBody>
          <a:bodyPr>
            <a:noAutofit/>
          </a:bodyPr>
          <a:lstStyle>
            <a:lvl1pPr>
              <a:defRPr sz="1600" b="1">
                <a:solidFill>
                  <a:schemeClr val="accent4"/>
                </a:solidFill>
              </a:defRPr>
            </a:lvl1pPr>
          </a:lstStyle>
          <a:p>
            <a:pPr lvl="0"/>
            <a:r>
              <a:rPr lang="en-GB"/>
              <a:t>Subheading</a:t>
            </a:r>
            <a:endParaRPr lang="en-US"/>
          </a:p>
        </p:txBody>
      </p:sp>
    </p:spTree>
    <p:extLst>
      <p:ext uri="{BB962C8B-B14F-4D97-AF65-F5344CB8AC3E}">
        <p14:creationId xmlns:p14="http://schemas.microsoft.com/office/powerpoint/2010/main" val="7459636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_Custom Layout">
    <p:bg>
      <p:bgPr>
        <a:solidFill>
          <a:schemeClr val="accent4"/>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211223A-27F0-FF64-B73F-528405DC30BA}"/>
              </a:ext>
            </a:extLst>
          </p:cNvPr>
          <p:cNvSpPr>
            <a:spLocks noGrp="1"/>
          </p:cNvSpPr>
          <p:nvPr>
            <p:ph type="pic" sz="quarter" idx="12"/>
          </p:nvPr>
        </p:nvSpPr>
        <p:spPr>
          <a:xfrm>
            <a:off x="6153150" y="0"/>
            <a:ext cx="6038850" cy="6858000"/>
          </a:xfrm>
          <a:prstGeom prst="rect">
            <a:avLst/>
          </a:prstGeom>
          <a:solidFill>
            <a:schemeClr val="bg2"/>
          </a:solidFill>
        </p:spPr>
        <p:txBody>
          <a:bodyPr>
            <a:noAutofit/>
          </a:bodyPr>
          <a:lstStyle>
            <a:lvl1pPr>
              <a:defRPr>
                <a:solidFill>
                  <a:schemeClr val="tx2"/>
                </a:solidFill>
              </a:defRPr>
            </a:lvl1pPr>
          </a:lstStyle>
          <a:p>
            <a:r>
              <a:rPr lang="en-GB"/>
              <a:t>Click icon to add picture</a:t>
            </a:r>
            <a:endParaRPr lang="en-US"/>
          </a:p>
        </p:txBody>
      </p:sp>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tx2"/>
                </a:solidFill>
              </a:defRPr>
            </a:lvl1pPr>
          </a:lstStyle>
          <a:p>
            <a:r>
              <a:rPr lang="en-US">
                <a:solidFill>
                  <a:schemeClr val="tx2"/>
                </a:solidFill>
              </a:rPr>
              <a:t>Revised Strategy &amp; Draft Business Plan | 2026-2027</a:t>
            </a:r>
          </a:p>
        </p:txBody>
      </p:sp>
      <p:sp>
        <p:nvSpPr>
          <p:cNvPr id="4" name="Title 1">
            <a:extLst>
              <a:ext uri="{FF2B5EF4-FFF2-40B4-BE49-F238E27FC236}">
                <a16:creationId xmlns:a16="http://schemas.microsoft.com/office/drawing/2014/main" id="{ACC349A4-B54A-3DD4-4204-1E9DA7A98D83}"/>
              </a:ext>
            </a:extLst>
          </p:cNvPr>
          <p:cNvSpPr>
            <a:spLocks noGrp="1"/>
          </p:cNvSpPr>
          <p:nvPr>
            <p:ph type="title" hasCustomPrompt="1"/>
          </p:nvPr>
        </p:nvSpPr>
        <p:spPr>
          <a:xfrm>
            <a:off x="342900" y="619125"/>
            <a:ext cx="4727575" cy="790576"/>
          </a:xfrm>
        </p:spPr>
        <p:txBody>
          <a:bodyPr>
            <a:noAutofit/>
          </a:bodyPr>
          <a:lstStyle>
            <a:lvl1pPr>
              <a:defRPr sz="5400">
                <a:solidFill>
                  <a:schemeClr val="tx2"/>
                </a:solidFill>
              </a:defRPr>
            </a:lvl1pPr>
          </a:lstStyle>
          <a:p>
            <a:r>
              <a:rPr lang="en-GB"/>
              <a:t>Title</a:t>
            </a:r>
            <a:endParaRPr lang="en-US"/>
          </a:p>
        </p:txBody>
      </p:sp>
      <p:sp>
        <p:nvSpPr>
          <p:cNvPr id="5" name="Text Placeholder 6">
            <a:extLst>
              <a:ext uri="{FF2B5EF4-FFF2-40B4-BE49-F238E27FC236}">
                <a16:creationId xmlns:a16="http://schemas.microsoft.com/office/drawing/2014/main" id="{0D760926-37E3-C1E7-72FB-0E158315A140}"/>
              </a:ext>
            </a:extLst>
          </p:cNvPr>
          <p:cNvSpPr>
            <a:spLocks noGrp="1"/>
          </p:cNvSpPr>
          <p:nvPr>
            <p:ph type="body" sz="quarter" idx="11" hasCustomPrompt="1"/>
          </p:nvPr>
        </p:nvSpPr>
        <p:spPr>
          <a:xfrm>
            <a:off x="342900" y="1914525"/>
            <a:ext cx="4684712" cy="1785938"/>
          </a:xfrm>
          <a:prstGeom prst="rect">
            <a:avLst/>
          </a:prstGeom>
        </p:spPr>
        <p:txBody>
          <a:bodyPr>
            <a:noAutofit/>
          </a:bodyPr>
          <a:lstStyle>
            <a:lvl1pPr>
              <a:defRPr sz="1600" b="1">
                <a:solidFill>
                  <a:schemeClr val="tx2"/>
                </a:solidFill>
              </a:defRPr>
            </a:lvl1pPr>
          </a:lstStyle>
          <a:p>
            <a:pPr lvl="0"/>
            <a:r>
              <a:rPr lang="en-GB"/>
              <a:t>Subheading</a:t>
            </a:r>
            <a:endParaRPr lang="en-US"/>
          </a:p>
        </p:txBody>
      </p:sp>
      <p:sp>
        <p:nvSpPr>
          <p:cNvPr id="2" name="Text Placeholder 6">
            <a:extLst>
              <a:ext uri="{FF2B5EF4-FFF2-40B4-BE49-F238E27FC236}">
                <a16:creationId xmlns:a16="http://schemas.microsoft.com/office/drawing/2014/main" id="{7C401657-F981-0462-2742-4282656A4FFE}"/>
              </a:ext>
            </a:extLst>
          </p:cNvPr>
          <p:cNvSpPr>
            <a:spLocks noGrp="1"/>
          </p:cNvSpPr>
          <p:nvPr>
            <p:ph type="body" sz="quarter" idx="13" hasCustomPrompt="1"/>
          </p:nvPr>
        </p:nvSpPr>
        <p:spPr>
          <a:xfrm>
            <a:off x="11529150" y="6351300"/>
            <a:ext cx="327600" cy="327600"/>
          </a:xfrm>
          <a:prstGeom prst="rect">
            <a:avLst/>
          </a:prstGeom>
          <a:blipFill>
            <a:blip r:embed="rId2">
              <a:extLst>
                <a:ext uri="{96DAC541-7B7A-43D3-8B79-37D633B846F1}">
                  <asvg:svgBlip xmlns:asvg="http://schemas.microsoft.com/office/drawing/2016/SVG/main" r:embed="rId3"/>
                </a:ext>
              </a:extLst>
            </a:blip>
            <a:srcRect/>
            <a:stretch>
              <a:fillRect t="-1923" b="-1923"/>
            </a:stretch>
          </a:blipFill>
        </p:spPr>
        <p:txBody>
          <a:bodyPr>
            <a:noAutofit/>
          </a:bodyPr>
          <a:lstStyle>
            <a:lvl1pPr>
              <a:defRPr sz="100" b="1">
                <a:noFill/>
              </a:defRPr>
            </a:lvl1pPr>
          </a:lstStyle>
          <a:p>
            <a:pPr lvl="0"/>
            <a:r>
              <a:rPr lang="en-GB"/>
              <a:t>Subheading</a:t>
            </a:r>
            <a:endParaRPr lang="en-US"/>
          </a:p>
        </p:txBody>
      </p:sp>
    </p:spTree>
    <p:extLst>
      <p:ext uri="{BB962C8B-B14F-4D97-AF65-F5344CB8AC3E}">
        <p14:creationId xmlns:p14="http://schemas.microsoft.com/office/powerpoint/2010/main" val="536616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FF46-6518-5287-28F8-852249E3A547}"/>
              </a:ext>
            </a:extLst>
          </p:cNvPr>
          <p:cNvSpPr>
            <a:spLocks noGrp="1"/>
          </p:cNvSpPr>
          <p:nvPr>
            <p:ph type="title" hasCustomPrompt="1"/>
          </p:nvPr>
        </p:nvSpPr>
        <p:spPr>
          <a:xfrm>
            <a:off x="343228" y="619125"/>
            <a:ext cx="4727575" cy="790576"/>
          </a:xfrm>
        </p:spPr>
        <p:txBody>
          <a:bodyPr>
            <a:noAutofit/>
          </a:bodyPr>
          <a:lstStyle>
            <a:lvl1pPr>
              <a:defRPr sz="5400">
                <a:solidFill>
                  <a:schemeClr val="tx2"/>
                </a:solidFill>
              </a:defRPr>
            </a:lvl1pPr>
          </a:lstStyle>
          <a:p>
            <a:r>
              <a:rPr lang="en-GB"/>
              <a:t>Contents</a:t>
            </a:r>
            <a:endParaRPr lang="en-US"/>
          </a:p>
        </p:txBody>
      </p:sp>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tx2"/>
                </a:solidFill>
              </a:defRPr>
            </a:lvl1pPr>
          </a:lstStyle>
          <a:p>
            <a:r>
              <a:rPr lang="en-US">
                <a:solidFill>
                  <a:schemeClr val="tx2"/>
                </a:solidFill>
              </a:rPr>
              <a:t>Skills Investment Proposition</a:t>
            </a:r>
          </a:p>
        </p:txBody>
      </p:sp>
      <p:sp>
        <p:nvSpPr>
          <p:cNvPr id="4" name="Freeform 3">
            <a:extLst>
              <a:ext uri="{FF2B5EF4-FFF2-40B4-BE49-F238E27FC236}">
                <a16:creationId xmlns:a16="http://schemas.microsoft.com/office/drawing/2014/main" id="{289DC939-A2B3-03EA-BC4E-3B1FABB8CE5B}"/>
              </a:ext>
            </a:extLst>
          </p:cNvPr>
          <p:cNvSpPr/>
          <p:nvPr userDrawn="1"/>
        </p:nvSpPr>
        <p:spPr>
          <a:xfrm>
            <a:off x="11519643" y="6358806"/>
            <a:ext cx="329457" cy="325127"/>
          </a:xfrm>
          <a:custGeom>
            <a:avLst/>
            <a:gdLst>
              <a:gd name="connsiteX0" fmla="*/ 3283000 w 3629128"/>
              <a:gd name="connsiteY0" fmla="*/ 899753 h 3641292"/>
              <a:gd name="connsiteX1" fmla="*/ 3365751 w 3629128"/>
              <a:gd name="connsiteY1" fmla="*/ 1297838 h 3641292"/>
              <a:gd name="connsiteX2" fmla="*/ 2793840 w 3629128"/>
              <a:gd name="connsiteY2" fmla="*/ 2617307 h 3641292"/>
              <a:gd name="connsiteX3" fmla="*/ 2388138 w 3629128"/>
              <a:gd name="connsiteY3" fmla="*/ 2918050 h 3641292"/>
              <a:gd name="connsiteX4" fmla="*/ 2090940 w 3629128"/>
              <a:gd name="connsiteY4" fmla="*/ 3617110 h 3641292"/>
              <a:gd name="connsiteX5" fmla="*/ 1769445 w 3629128"/>
              <a:gd name="connsiteY5" fmla="*/ 3632550 h 3641292"/>
              <a:gd name="connsiteX6" fmla="*/ 1592887 w 3629128"/>
              <a:gd name="connsiteY6" fmla="*/ 3266308 h 3641292"/>
              <a:gd name="connsiteX7" fmla="*/ 1890495 w 3629128"/>
              <a:gd name="connsiteY7" fmla="*/ 2870553 h 3641292"/>
              <a:gd name="connsiteX8" fmla="*/ 3143661 w 3629128"/>
              <a:gd name="connsiteY8" fmla="*/ 1757976 h 3641292"/>
              <a:gd name="connsiteX9" fmla="*/ 2901014 w 3629128"/>
              <a:gd name="connsiteY9" fmla="*/ 461591 h 3641292"/>
              <a:gd name="connsiteX10" fmla="*/ 2972515 w 3629128"/>
              <a:gd name="connsiteY10" fmla="*/ 602082 h 3641292"/>
              <a:gd name="connsiteX11" fmla="*/ 3036353 w 3629128"/>
              <a:gd name="connsiteY11" fmla="*/ 1403343 h 3641292"/>
              <a:gd name="connsiteX12" fmla="*/ 1635642 w 3629128"/>
              <a:gd name="connsiteY12" fmla="*/ 2642355 h 3641292"/>
              <a:gd name="connsiteX13" fmla="*/ 1426169 w 3629128"/>
              <a:gd name="connsiteY13" fmla="*/ 3522643 h 3641292"/>
              <a:gd name="connsiteX14" fmla="*/ 1519886 w 3629128"/>
              <a:gd name="connsiteY14" fmla="*/ 3623442 h 3641292"/>
              <a:gd name="connsiteX15" fmla="*/ 1301645 w 3629128"/>
              <a:gd name="connsiteY15" fmla="*/ 3564925 h 3641292"/>
              <a:gd name="connsiteX16" fmla="*/ 1148608 w 3629128"/>
              <a:gd name="connsiteY16" fmla="*/ 3498953 h 3641292"/>
              <a:gd name="connsiteX17" fmla="*/ 991722 w 3629128"/>
              <a:gd name="connsiteY17" fmla="*/ 2917978 h 3641292"/>
              <a:gd name="connsiteX18" fmla="*/ 2420722 w 3629128"/>
              <a:gd name="connsiteY18" fmla="*/ 1760316 h 3641292"/>
              <a:gd name="connsiteX19" fmla="*/ 2788036 w 3629128"/>
              <a:gd name="connsiteY19" fmla="*/ 495399 h 3641292"/>
              <a:gd name="connsiteX20" fmla="*/ 2433340 w 3629128"/>
              <a:gd name="connsiteY20" fmla="*/ 136077 h 3641292"/>
              <a:gd name="connsiteX21" fmla="*/ 2533728 w 3629128"/>
              <a:gd name="connsiteY21" fmla="*/ 263816 h 3641292"/>
              <a:gd name="connsiteX22" fmla="*/ 2283375 w 3629128"/>
              <a:gd name="connsiteY22" fmla="*/ 1458635 h 3641292"/>
              <a:gd name="connsiteX23" fmla="*/ 1014261 w 3629128"/>
              <a:gd name="connsiteY23" fmla="*/ 2248716 h 3641292"/>
              <a:gd name="connsiteX24" fmla="*/ 922392 w 3629128"/>
              <a:gd name="connsiteY24" fmla="*/ 3403941 h 3641292"/>
              <a:gd name="connsiteX25" fmla="*/ 925705 w 3629128"/>
              <a:gd name="connsiteY25" fmla="*/ 3417308 h 3641292"/>
              <a:gd name="connsiteX26" fmla="*/ 911319 w 3629128"/>
              <a:gd name="connsiteY26" fmla="*/ 3403718 h 3641292"/>
              <a:gd name="connsiteX27" fmla="*/ 191274 w 3629128"/>
              <a:gd name="connsiteY27" fmla="*/ 1018687 h 3641292"/>
              <a:gd name="connsiteX28" fmla="*/ 1191756 w 3629128"/>
              <a:gd name="connsiteY28" fmla="*/ 166724 h 3641292"/>
              <a:gd name="connsiteX29" fmla="*/ 1440144 w 3629128"/>
              <a:gd name="connsiteY29" fmla="*/ 324583 h 3641292"/>
              <a:gd name="connsiteX30" fmla="*/ 777544 w 3629128"/>
              <a:gd name="connsiteY30" fmla="*/ 822020 h 3641292"/>
              <a:gd name="connsiteX31" fmla="*/ 266632 w 3629128"/>
              <a:gd name="connsiteY31" fmla="*/ 2616360 h 3641292"/>
              <a:gd name="connsiteX32" fmla="*/ 340998 w 3629128"/>
              <a:gd name="connsiteY32" fmla="*/ 2751270 h 3641292"/>
              <a:gd name="connsiteX33" fmla="*/ 432438 w 3629128"/>
              <a:gd name="connsiteY33" fmla="*/ 1557389 h 3641292"/>
              <a:gd name="connsiteX34" fmla="*/ 1400425 w 3629128"/>
              <a:gd name="connsiteY34" fmla="*/ 787462 h 3641292"/>
              <a:gd name="connsiteX35" fmla="*/ 1782928 w 3629128"/>
              <a:gd name="connsiteY35" fmla="*/ 266808 h 3641292"/>
              <a:gd name="connsiteX36" fmla="*/ 1577554 w 3629128"/>
              <a:gd name="connsiteY36" fmla="*/ 105064 h 3641292"/>
              <a:gd name="connsiteX37" fmla="*/ 1352098 w 3629128"/>
              <a:gd name="connsiteY37" fmla="*/ 60889 h 3641292"/>
              <a:gd name="connsiteX38" fmla="*/ 1914472 w 3629128"/>
              <a:gd name="connsiteY38" fmla="*/ 38976 h 3641292"/>
              <a:gd name="connsiteX39" fmla="*/ 2093405 w 3629128"/>
              <a:gd name="connsiteY39" fmla="*/ 655749 h 3641292"/>
              <a:gd name="connsiteX40" fmla="*/ 1164824 w 3629128"/>
              <a:gd name="connsiteY40" fmla="*/ 1321029 h 3641292"/>
              <a:gd name="connsiteX41" fmla="*/ 480417 w 3629128"/>
              <a:gd name="connsiteY41" fmla="*/ 1989309 h 3641292"/>
              <a:gd name="connsiteX42" fmla="*/ 682273 w 3629128"/>
              <a:gd name="connsiteY42" fmla="*/ 3160821 h 3641292"/>
              <a:gd name="connsiteX43" fmla="*/ 641428 w 3629128"/>
              <a:gd name="connsiteY43" fmla="*/ 3048781 h 3641292"/>
              <a:gd name="connsiteX44" fmla="*/ 988749 w 3629128"/>
              <a:gd name="connsiteY44" fmla="*/ 1814260 h 3641292"/>
              <a:gd name="connsiteX45" fmla="*/ 2366564 w 3629128"/>
              <a:gd name="connsiteY45" fmla="*/ 843764 h 3641292"/>
              <a:gd name="connsiteX46" fmla="*/ 2031906 w 3629128"/>
              <a:gd name="connsiteY46" fmla="*/ 5632 h 3641292"/>
              <a:gd name="connsiteX47" fmla="*/ 2138991 w 3629128"/>
              <a:gd name="connsiteY47" fmla="*/ 18116 h 3641292"/>
              <a:gd name="connsiteX48" fmla="*/ 3626257 w 3629128"/>
              <a:gd name="connsiteY48" fmla="*/ 1885769 h 3641292"/>
              <a:gd name="connsiteX49" fmla="*/ 2415356 w 3629128"/>
              <a:gd name="connsiteY49" fmla="*/ 3529001 h 3641292"/>
              <a:gd name="connsiteX50" fmla="*/ 2259943 w 3629128"/>
              <a:gd name="connsiteY50" fmla="*/ 3555388 h 3641292"/>
              <a:gd name="connsiteX51" fmla="*/ 2289885 w 3629128"/>
              <a:gd name="connsiteY51" fmla="*/ 3440168 h 3641292"/>
              <a:gd name="connsiteX52" fmla="*/ 2885531 w 3629128"/>
              <a:gd name="connsiteY52" fmla="*/ 2928042 h 3641292"/>
              <a:gd name="connsiteX53" fmla="*/ 3330952 w 3629128"/>
              <a:gd name="connsiteY53" fmla="*/ 981004 h 3641292"/>
              <a:gd name="connsiteX54" fmla="*/ 3282795 w 3629128"/>
              <a:gd name="connsiteY54" fmla="*/ 899806 h 3641292"/>
              <a:gd name="connsiteX55" fmla="*/ 3283000 w 3629128"/>
              <a:gd name="connsiteY55" fmla="*/ 899753 h 364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629128" h="3641292">
                <a:moveTo>
                  <a:pt x="3283000" y="899753"/>
                </a:moveTo>
                <a:cubicBezTo>
                  <a:pt x="3321451" y="1030501"/>
                  <a:pt x="3353419" y="1161544"/>
                  <a:pt x="3365751" y="1297838"/>
                </a:cubicBezTo>
                <a:cubicBezTo>
                  <a:pt x="3415079" y="1845952"/>
                  <a:pt x="3209821" y="2263298"/>
                  <a:pt x="2793840" y="2617307"/>
                </a:cubicBezTo>
                <a:cubicBezTo>
                  <a:pt x="2664878" y="2726990"/>
                  <a:pt x="2523708" y="2817823"/>
                  <a:pt x="2388138" y="2918050"/>
                </a:cubicBezTo>
                <a:cubicBezTo>
                  <a:pt x="2187890" y="3066042"/>
                  <a:pt x="1730993" y="3384805"/>
                  <a:pt x="2090940" y="3617110"/>
                </a:cubicBezTo>
                <a:cubicBezTo>
                  <a:pt x="1993106" y="3623182"/>
                  <a:pt x="1865099" y="3656946"/>
                  <a:pt x="1769445" y="3632550"/>
                </a:cubicBezTo>
                <a:cubicBezTo>
                  <a:pt x="1603441" y="3590276"/>
                  <a:pt x="1553453" y="3418872"/>
                  <a:pt x="1592887" y="3266308"/>
                </a:cubicBezTo>
                <a:cubicBezTo>
                  <a:pt x="1635633" y="3101028"/>
                  <a:pt x="1763685" y="2976548"/>
                  <a:pt x="1890495" y="2870553"/>
                </a:cubicBezTo>
                <a:cubicBezTo>
                  <a:pt x="2321808" y="2509713"/>
                  <a:pt x="2911543" y="2317341"/>
                  <a:pt x="3143661" y="1757976"/>
                </a:cubicBezTo>
                <a:cubicBezTo>
                  <a:pt x="3322282" y="1327360"/>
                  <a:pt x="3246567" y="783390"/>
                  <a:pt x="2901014" y="461591"/>
                </a:cubicBezTo>
                <a:lnTo>
                  <a:pt x="2972515" y="602082"/>
                </a:lnTo>
                <a:cubicBezTo>
                  <a:pt x="3079840" y="841486"/>
                  <a:pt x="3105879" y="1148320"/>
                  <a:pt x="3036353" y="1403343"/>
                </a:cubicBezTo>
                <a:cubicBezTo>
                  <a:pt x="2848196" y="2093625"/>
                  <a:pt x="2119658" y="2235991"/>
                  <a:pt x="1635642" y="2642355"/>
                </a:cubicBezTo>
                <a:cubicBezTo>
                  <a:pt x="1368939" y="2866347"/>
                  <a:pt x="1176201" y="3213221"/>
                  <a:pt x="1426169" y="3522643"/>
                </a:cubicBezTo>
                <a:lnTo>
                  <a:pt x="1519886" y="3623442"/>
                </a:lnTo>
                <a:cubicBezTo>
                  <a:pt x="1447636" y="3602171"/>
                  <a:pt x="1373850" y="3586884"/>
                  <a:pt x="1301645" y="3564925"/>
                </a:cubicBezTo>
                <a:cubicBezTo>
                  <a:pt x="1245986" y="3547959"/>
                  <a:pt x="1194248" y="3536931"/>
                  <a:pt x="1148608" y="3498953"/>
                </a:cubicBezTo>
                <a:cubicBezTo>
                  <a:pt x="990249" y="3367347"/>
                  <a:pt x="946993" y="3111538"/>
                  <a:pt x="991722" y="2917978"/>
                </a:cubicBezTo>
                <a:cubicBezTo>
                  <a:pt x="1134463" y="2299089"/>
                  <a:pt x="1965031" y="2082758"/>
                  <a:pt x="2420722" y="1760316"/>
                </a:cubicBezTo>
                <a:cubicBezTo>
                  <a:pt x="2835846" y="1466601"/>
                  <a:pt x="3035951" y="961162"/>
                  <a:pt x="2788036" y="495399"/>
                </a:cubicBezTo>
                <a:cubicBezTo>
                  <a:pt x="2705847" y="340987"/>
                  <a:pt x="2586850" y="221534"/>
                  <a:pt x="2433340" y="136077"/>
                </a:cubicBezTo>
                <a:lnTo>
                  <a:pt x="2533728" y="263816"/>
                </a:lnTo>
                <a:cubicBezTo>
                  <a:pt x="2814932" y="694361"/>
                  <a:pt x="2696989" y="1158419"/>
                  <a:pt x="2283375" y="1458635"/>
                </a:cubicBezTo>
                <a:cubicBezTo>
                  <a:pt x="1886415" y="1746627"/>
                  <a:pt x="1353160" y="1874518"/>
                  <a:pt x="1014261" y="2248716"/>
                </a:cubicBezTo>
                <a:cubicBezTo>
                  <a:pt x="700498" y="2595134"/>
                  <a:pt x="664431" y="3021357"/>
                  <a:pt x="922392" y="3403941"/>
                </a:cubicBezTo>
                <a:cubicBezTo>
                  <a:pt x="926062" y="3409406"/>
                  <a:pt x="934135" y="3407557"/>
                  <a:pt x="925705" y="3417308"/>
                </a:cubicBezTo>
                <a:cubicBezTo>
                  <a:pt x="921588" y="3411406"/>
                  <a:pt x="917758" y="3407433"/>
                  <a:pt x="911319" y="3403718"/>
                </a:cubicBezTo>
                <a:cubicBezTo>
                  <a:pt x="82037" y="2908182"/>
                  <a:pt x="-239717" y="1899181"/>
                  <a:pt x="191274" y="1018687"/>
                </a:cubicBezTo>
                <a:cubicBezTo>
                  <a:pt x="359545" y="674787"/>
                  <a:pt x="788956" y="199013"/>
                  <a:pt x="1191756" y="166724"/>
                </a:cubicBezTo>
                <a:cubicBezTo>
                  <a:pt x="1285661" y="159267"/>
                  <a:pt x="1508019" y="178225"/>
                  <a:pt x="1440144" y="324583"/>
                </a:cubicBezTo>
                <a:cubicBezTo>
                  <a:pt x="1360715" y="495809"/>
                  <a:pt x="942707" y="705398"/>
                  <a:pt x="777544" y="822020"/>
                </a:cubicBezTo>
                <a:cubicBezTo>
                  <a:pt x="155912" y="1261521"/>
                  <a:pt x="-57936" y="1924131"/>
                  <a:pt x="266632" y="2616360"/>
                </a:cubicBezTo>
                <a:cubicBezTo>
                  <a:pt x="288045" y="2662018"/>
                  <a:pt x="311602" y="2710336"/>
                  <a:pt x="340998" y="2751270"/>
                </a:cubicBezTo>
                <a:cubicBezTo>
                  <a:pt x="200257" y="2366936"/>
                  <a:pt x="209285" y="1914183"/>
                  <a:pt x="432438" y="1557389"/>
                </a:cubicBezTo>
                <a:cubicBezTo>
                  <a:pt x="669110" y="1178966"/>
                  <a:pt x="1043666" y="1015848"/>
                  <a:pt x="1400425" y="787462"/>
                </a:cubicBezTo>
                <a:cubicBezTo>
                  <a:pt x="1560704" y="684762"/>
                  <a:pt x="1869332" y="493961"/>
                  <a:pt x="1782928" y="266808"/>
                </a:cubicBezTo>
                <a:cubicBezTo>
                  <a:pt x="1749603" y="179029"/>
                  <a:pt x="1664280" y="128880"/>
                  <a:pt x="1577554" y="105064"/>
                </a:cubicBezTo>
                <a:lnTo>
                  <a:pt x="1352098" y="60889"/>
                </a:lnTo>
                <a:cubicBezTo>
                  <a:pt x="1522905" y="22411"/>
                  <a:pt x="1748451" y="-42079"/>
                  <a:pt x="1914472" y="38976"/>
                </a:cubicBezTo>
                <a:cubicBezTo>
                  <a:pt x="2150706" y="154222"/>
                  <a:pt x="2206812" y="429605"/>
                  <a:pt x="2093405" y="655749"/>
                </a:cubicBezTo>
                <a:cubicBezTo>
                  <a:pt x="1932554" y="976798"/>
                  <a:pt x="1465398" y="1155714"/>
                  <a:pt x="1164824" y="1321029"/>
                </a:cubicBezTo>
                <a:cubicBezTo>
                  <a:pt x="868707" y="1483808"/>
                  <a:pt x="618434" y="1664768"/>
                  <a:pt x="480417" y="1989309"/>
                </a:cubicBezTo>
                <a:cubicBezTo>
                  <a:pt x="314146" y="2380358"/>
                  <a:pt x="404765" y="2848184"/>
                  <a:pt x="682273" y="3160821"/>
                </a:cubicBezTo>
                <a:lnTo>
                  <a:pt x="641428" y="3048781"/>
                </a:lnTo>
                <a:cubicBezTo>
                  <a:pt x="502295" y="2584669"/>
                  <a:pt x="604897" y="2132014"/>
                  <a:pt x="988749" y="1814260"/>
                </a:cubicBezTo>
                <a:cubicBezTo>
                  <a:pt x="1404935" y="1469887"/>
                  <a:pt x="2120069" y="1350425"/>
                  <a:pt x="2366564" y="843764"/>
                </a:cubicBezTo>
                <a:cubicBezTo>
                  <a:pt x="2526780" y="514419"/>
                  <a:pt x="2352839" y="146685"/>
                  <a:pt x="2031906" y="5632"/>
                </a:cubicBezTo>
                <a:lnTo>
                  <a:pt x="2138991" y="18116"/>
                </a:lnTo>
                <a:cubicBezTo>
                  <a:pt x="3032549" y="180717"/>
                  <a:pt x="3677692" y="976093"/>
                  <a:pt x="3626257" y="1885769"/>
                </a:cubicBezTo>
                <a:cubicBezTo>
                  <a:pt x="3585261" y="2606395"/>
                  <a:pt x="3099665" y="3290445"/>
                  <a:pt x="2415356" y="3529001"/>
                </a:cubicBezTo>
                <a:cubicBezTo>
                  <a:pt x="2381852" y="3540672"/>
                  <a:pt x="2288697" y="3576221"/>
                  <a:pt x="2259943" y="3555388"/>
                </a:cubicBezTo>
                <a:cubicBezTo>
                  <a:pt x="2218295" y="3525358"/>
                  <a:pt x="2268900" y="3466824"/>
                  <a:pt x="2289885" y="3440168"/>
                </a:cubicBezTo>
                <a:cubicBezTo>
                  <a:pt x="2443832" y="3243242"/>
                  <a:pt x="2694998" y="3089223"/>
                  <a:pt x="2885531" y="2928042"/>
                </a:cubicBezTo>
                <a:cubicBezTo>
                  <a:pt x="3478274" y="2426747"/>
                  <a:pt x="3699918" y="1677555"/>
                  <a:pt x="3330952" y="981004"/>
                </a:cubicBezTo>
                <a:cubicBezTo>
                  <a:pt x="3316299" y="953340"/>
                  <a:pt x="3300984" y="925292"/>
                  <a:pt x="3282795" y="899806"/>
                </a:cubicBezTo>
                <a:lnTo>
                  <a:pt x="3283000" y="899753"/>
                </a:lnTo>
                <a:close/>
              </a:path>
            </a:pathLst>
          </a:custGeom>
          <a:solidFill>
            <a:schemeClr val="tx2"/>
          </a:solidFill>
          <a:ln w="3555" cap="flat">
            <a:noFill/>
            <a:prstDash val="solid"/>
            <a:miter/>
          </a:ln>
        </p:spPr>
        <p:txBody>
          <a:bodyPr rtlCol="0" anchor="ctr">
            <a:noAutofit/>
          </a:bodyPr>
          <a:lstStyle/>
          <a:p>
            <a:pPr lvl="0"/>
            <a:endParaRPr lang="en-US">
              <a:solidFill>
                <a:schemeClr val="tx2"/>
              </a:solidFill>
              <a:latin typeface="Univers" panose="020B0503020202020204" pitchFamily="34" charset="0"/>
            </a:endParaRPr>
          </a:p>
        </p:txBody>
      </p:sp>
    </p:spTree>
    <p:extLst>
      <p:ext uri="{BB962C8B-B14F-4D97-AF65-F5344CB8AC3E}">
        <p14:creationId xmlns:p14="http://schemas.microsoft.com/office/powerpoint/2010/main" val="3761236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accent3"/>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211223A-27F0-FF64-B73F-528405DC30BA}"/>
              </a:ext>
            </a:extLst>
          </p:cNvPr>
          <p:cNvSpPr>
            <a:spLocks noGrp="1"/>
          </p:cNvSpPr>
          <p:nvPr>
            <p:ph type="pic" sz="quarter" idx="12"/>
          </p:nvPr>
        </p:nvSpPr>
        <p:spPr>
          <a:xfrm>
            <a:off x="6153150" y="0"/>
            <a:ext cx="6038850" cy="6858000"/>
          </a:xfrm>
          <a:prstGeom prst="rect">
            <a:avLst/>
          </a:prstGeom>
          <a:solidFill>
            <a:schemeClr val="bg2"/>
          </a:solidFill>
        </p:spPr>
        <p:txBody>
          <a:bodyPr>
            <a:noAutofit/>
          </a:bodyPr>
          <a:lstStyle>
            <a:lvl1pPr>
              <a:defRPr>
                <a:solidFill>
                  <a:schemeClr val="tx2"/>
                </a:solidFill>
              </a:defRPr>
            </a:lvl1pPr>
          </a:lstStyle>
          <a:p>
            <a:r>
              <a:rPr lang="en-GB"/>
              <a:t>Click icon to add picture</a:t>
            </a:r>
            <a:endParaRPr lang="en-US"/>
          </a:p>
        </p:txBody>
      </p:sp>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tx2"/>
                </a:solidFill>
              </a:defRPr>
            </a:lvl1pPr>
          </a:lstStyle>
          <a:p>
            <a:r>
              <a:rPr lang="en-US">
                <a:solidFill>
                  <a:schemeClr val="tx2"/>
                </a:solidFill>
              </a:rPr>
              <a:t>Revised Strategy &amp; Draft Business Plan | 2026-2027</a:t>
            </a:r>
          </a:p>
        </p:txBody>
      </p:sp>
      <p:sp>
        <p:nvSpPr>
          <p:cNvPr id="4" name="Title 1">
            <a:extLst>
              <a:ext uri="{FF2B5EF4-FFF2-40B4-BE49-F238E27FC236}">
                <a16:creationId xmlns:a16="http://schemas.microsoft.com/office/drawing/2014/main" id="{88C3E683-9B3C-91F9-B280-340EAAE42DD5}"/>
              </a:ext>
            </a:extLst>
          </p:cNvPr>
          <p:cNvSpPr>
            <a:spLocks noGrp="1"/>
          </p:cNvSpPr>
          <p:nvPr>
            <p:ph type="title" hasCustomPrompt="1"/>
          </p:nvPr>
        </p:nvSpPr>
        <p:spPr>
          <a:xfrm>
            <a:off x="342900" y="619125"/>
            <a:ext cx="4727575" cy="790576"/>
          </a:xfrm>
        </p:spPr>
        <p:txBody>
          <a:bodyPr>
            <a:noAutofit/>
          </a:bodyPr>
          <a:lstStyle>
            <a:lvl1pPr>
              <a:defRPr sz="5400">
                <a:solidFill>
                  <a:schemeClr val="tx2"/>
                </a:solidFill>
              </a:defRPr>
            </a:lvl1pPr>
          </a:lstStyle>
          <a:p>
            <a:r>
              <a:rPr lang="en-GB"/>
              <a:t>Title</a:t>
            </a:r>
            <a:endParaRPr lang="en-US"/>
          </a:p>
        </p:txBody>
      </p:sp>
      <p:sp>
        <p:nvSpPr>
          <p:cNvPr id="5" name="Text Placeholder 6">
            <a:extLst>
              <a:ext uri="{FF2B5EF4-FFF2-40B4-BE49-F238E27FC236}">
                <a16:creationId xmlns:a16="http://schemas.microsoft.com/office/drawing/2014/main" id="{44FA80A8-03C6-EFB4-535A-ED4815747D32}"/>
              </a:ext>
            </a:extLst>
          </p:cNvPr>
          <p:cNvSpPr>
            <a:spLocks noGrp="1"/>
          </p:cNvSpPr>
          <p:nvPr>
            <p:ph type="body" sz="quarter" idx="11" hasCustomPrompt="1"/>
          </p:nvPr>
        </p:nvSpPr>
        <p:spPr>
          <a:xfrm>
            <a:off x="342900" y="1914525"/>
            <a:ext cx="4684712" cy="1785938"/>
          </a:xfrm>
          <a:prstGeom prst="rect">
            <a:avLst/>
          </a:prstGeom>
        </p:spPr>
        <p:txBody>
          <a:bodyPr>
            <a:noAutofit/>
          </a:bodyPr>
          <a:lstStyle>
            <a:lvl1pPr>
              <a:defRPr sz="1600" b="1">
                <a:solidFill>
                  <a:schemeClr val="tx2"/>
                </a:solidFill>
              </a:defRPr>
            </a:lvl1pPr>
          </a:lstStyle>
          <a:p>
            <a:pPr lvl="0"/>
            <a:r>
              <a:rPr lang="en-GB"/>
              <a:t>Subheading</a:t>
            </a:r>
            <a:endParaRPr lang="en-US"/>
          </a:p>
        </p:txBody>
      </p:sp>
      <p:sp>
        <p:nvSpPr>
          <p:cNvPr id="2" name="Text Placeholder 6">
            <a:extLst>
              <a:ext uri="{FF2B5EF4-FFF2-40B4-BE49-F238E27FC236}">
                <a16:creationId xmlns:a16="http://schemas.microsoft.com/office/drawing/2014/main" id="{26677426-183B-9B9F-06C2-2CA8715B53EA}"/>
              </a:ext>
            </a:extLst>
          </p:cNvPr>
          <p:cNvSpPr>
            <a:spLocks noGrp="1"/>
          </p:cNvSpPr>
          <p:nvPr>
            <p:ph type="body" sz="quarter" idx="13" hasCustomPrompt="1"/>
          </p:nvPr>
        </p:nvSpPr>
        <p:spPr>
          <a:xfrm>
            <a:off x="11529150" y="6351300"/>
            <a:ext cx="327600" cy="327600"/>
          </a:xfrm>
          <a:prstGeom prst="rect">
            <a:avLst/>
          </a:prstGeom>
          <a:blipFill>
            <a:blip r:embed="rId2">
              <a:extLst>
                <a:ext uri="{96DAC541-7B7A-43D3-8B79-37D633B846F1}">
                  <asvg:svgBlip xmlns:asvg="http://schemas.microsoft.com/office/drawing/2016/SVG/main" r:embed="rId3"/>
                </a:ext>
              </a:extLst>
            </a:blip>
            <a:srcRect/>
            <a:stretch>
              <a:fillRect t="-1923" b="-1923"/>
            </a:stretch>
          </a:blipFill>
        </p:spPr>
        <p:txBody>
          <a:bodyPr>
            <a:noAutofit/>
          </a:bodyPr>
          <a:lstStyle>
            <a:lvl1pPr>
              <a:defRPr sz="100" b="1">
                <a:noFill/>
              </a:defRPr>
            </a:lvl1pPr>
          </a:lstStyle>
          <a:p>
            <a:pPr lvl="0"/>
            <a:r>
              <a:rPr lang="en-GB"/>
              <a:t>Subheading</a:t>
            </a:r>
            <a:endParaRPr lang="en-US"/>
          </a:p>
        </p:txBody>
      </p:sp>
    </p:spTree>
    <p:extLst>
      <p:ext uri="{BB962C8B-B14F-4D97-AF65-F5344CB8AC3E}">
        <p14:creationId xmlns:p14="http://schemas.microsoft.com/office/powerpoint/2010/main" val="31814243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accent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211223A-27F0-FF64-B73F-528405DC30BA}"/>
              </a:ext>
            </a:extLst>
          </p:cNvPr>
          <p:cNvSpPr>
            <a:spLocks noGrp="1"/>
          </p:cNvSpPr>
          <p:nvPr>
            <p:ph type="pic" sz="quarter" idx="12"/>
          </p:nvPr>
        </p:nvSpPr>
        <p:spPr>
          <a:xfrm>
            <a:off x="6153150" y="0"/>
            <a:ext cx="6038850" cy="6858000"/>
          </a:xfrm>
          <a:prstGeom prst="rect">
            <a:avLst/>
          </a:prstGeom>
          <a:solidFill>
            <a:schemeClr val="bg2"/>
          </a:solidFill>
        </p:spPr>
        <p:txBody>
          <a:bodyPr>
            <a:noAutofit/>
          </a:bodyPr>
          <a:lstStyle/>
          <a:p>
            <a:r>
              <a:rPr lang="en-GB"/>
              <a:t>Click icon to add picture</a:t>
            </a:r>
            <a:endParaRPr lang="en-US"/>
          </a:p>
        </p:txBody>
      </p:sp>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accent4"/>
                </a:solidFill>
              </a:defRPr>
            </a:lvl1pPr>
          </a:lstStyle>
          <a:p>
            <a:r>
              <a:rPr lang="en-US">
                <a:solidFill>
                  <a:schemeClr val="accent4"/>
                </a:solidFill>
              </a:rPr>
              <a:t>Revised Strategy &amp; Draft Business Plan | 2026-2027</a:t>
            </a:r>
          </a:p>
        </p:txBody>
      </p:sp>
      <p:sp>
        <p:nvSpPr>
          <p:cNvPr id="11" name="Text Placeholder 6">
            <a:extLst>
              <a:ext uri="{FF2B5EF4-FFF2-40B4-BE49-F238E27FC236}">
                <a16:creationId xmlns:a16="http://schemas.microsoft.com/office/drawing/2014/main" id="{1925D1B3-EE71-5AC8-D0F3-544D9C82F8FA}"/>
              </a:ext>
            </a:extLst>
          </p:cNvPr>
          <p:cNvSpPr>
            <a:spLocks noGrp="1"/>
          </p:cNvSpPr>
          <p:nvPr>
            <p:ph type="body" sz="quarter" idx="13" hasCustomPrompt="1"/>
          </p:nvPr>
        </p:nvSpPr>
        <p:spPr>
          <a:xfrm>
            <a:off x="11529150" y="6351300"/>
            <a:ext cx="327600" cy="327600"/>
          </a:xfrm>
          <a:prstGeom prst="rect">
            <a:avLst/>
          </a:prstGeom>
          <a:blipFill>
            <a:blip r:embed="rId2">
              <a:extLst>
                <a:ext uri="{96DAC541-7B7A-43D3-8B79-37D633B846F1}">
                  <asvg:svgBlip xmlns:asvg="http://schemas.microsoft.com/office/drawing/2016/SVG/main" r:embed="rId3"/>
                </a:ext>
              </a:extLst>
            </a:blip>
            <a:srcRect/>
            <a:stretch>
              <a:fillRect t="-1923" b="-1923"/>
            </a:stretch>
          </a:blipFill>
        </p:spPr>
        <p:txBody>
          <a:bodyPr>
            <a:noAutofit/>
          </a:bodyPr>
          <a:lstStyle>
            <a:lvl1pPr>
              <a:defRPr sz="100" b="1">
                <a:noFill/>
              </a:defRPr>
            </a:lvl1pPr>
          </a:lstStyle>
          <a:p>
            <a:pPr lvl="0"/>
            <a:r>
              <a:rPr lang="en-GB"/>
              <a:t>Subheading</a:t>
            </a:r>
            <a:endParaRPr lang="en-US"/>
          </a:p>
        </p:txBody>
      </p:sp>
      <p:sp>
        <p:nvSpPr>
          <p:cNvPr id="4" name="Title 1">
            <a:extLst>
              <a:ext uri="{FF2B5EF4-FFF2-40B4-BE49-F238E27FC236}">
                <a16:creationId xmlns:a16="http://schemas.microsoft.com/office/drawing/2014/main" id="{ECBCCC6F-613F-052A-DE1F-827F74F23744}"/>
              </a:ext>
            </a:extLst>
          </p:cNvPr>
          <p:cNvSpPr>
            <a:spLocks noGrp="1"/>
          </p:cNvSpPr>
          <p:nvPr>
            <p:ph type="title" hasCustomPrompt="1"/>
          </p:nvPr>
        </p:nvSpPr>
        <p:spPr>
          <a:xfrm>
            <a:off x="342900" y="619125"/>
            <a:ext cx="4727575" cy="790576"/>
          </a:xfrm>
        </p:spPr>
        <p:txBody>
          <a:bodyPr>
            <a:noAutofit/>
          </a:bodyPr>
          <a:lstStyle>
            <a:lvl1pPr>
              <a:defRPr sz="5400">
                <a:solidFill>
                  <a:schemeClr val="accent4"/>
                </a:solidFill>
              </a:defRPr>
            </a:lvl1pPr>
          </a:lstStyle>
          <a:p>
            <a:r>
              <a:rPr lang="en-GB"/>
              <a:t>Title</a:t>
            </a:r>
            <a:endParaRPr lang="en-US"/>
          </a:p>
        </p:txBody>
      </p:sp>
      <p:sp>
        <p:nvSpPr>
          <p:cNvPr id="5" name="Text Placeholder 6">
            <a:extLst>
              <a:ext uri="{FF2B5EF4-FFF2-40B4-BE49-F238E27FC236}">
                <a16:creationId xmlns:a16="http://schemas.microsoft.com/office/drawing/2014/main" id="{9847B90D-B4A3-4614-4F21-0D0980DEFBC8}"/>
              </a:ext>
            </a:extLst>
          </p:cNvPr>
          <p:cNvSpPr>
            <a:spLocks noGrp="1"/>
          </p:cNvSpPr>
          <p:nvPr>
            <p:ph type="body" sz="quarter" idx="11" hasCustomPrompt="1"/>
          </p:nvPr>
        </p:nvSpPr>
        <p:spPr>
          <a:xfrm>
            <a:off x="342900" y="1914525"/>
            <a:ext cx="4684712" cy="1785938"/>
          </a:xfrm>
          <a:prstGeom prst="rect">
            <a:avLst/>
          </a:prstGeom>
        </p:spPr>
        <p:txBody>
          <a:bodyPr>
            <a:noAutofit/>
          </a:bodyPr>
          <a:lstStyle>
            <a:lvl1pPr>
              <a:defRPr sz="1600" b="1">
                <a:solidFill>
                  <a:schemeClr val="accent4"/>
                </a:solidFill>
              </a:defRPr>
            </a:lvl1pPr>
          </a:lstStyle>
          <a:p>
            <a:pPr lvl="0"/>
            <a:r>
              <a:rPr lang="en-GB"/>
              <a:t>Subheading</a:t>
            </a:r>
            <a:endParaRPr lang="en-US"/>
          </a:p>
        </p:txBody>
      </p:sp>
    </p:spTree>
    <p:extLst>
      <p:ext uri="{BB962C8B-B14F-4D97-AF65-F5344CB8AC3E}">
        <p14:creationId xmlns:p14="http://schemas.microsoft.com/office/powerpoint/2010/main" val="5507940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tx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211223A-27F0-FF64-B73F-528405DC30BA}"/>
              </a:ext>
            </a:extLst>
          </p:cNvPr>
          <p:cNvSpPr>
            <a:spLocks noGrp="1"/>
          </p:cNvSpPr>
          <p:nvPr>
            <p:ph type="pic" sz="quarter" idx="12"/>
          </p:nvPr>
        </p:nvSpPr>
        <p:spPr>
          <a:xfrm>
            <a:off x="6153150" y="0"/>
            <a:ext cx="6038850" cy="6858000"/>
          </a:xfrm>
          <a:prstGeom prst="rect">
            <a:avLst/>
          </a:prstGeom>
          <a:solidFill>
            <a:schemeClr val="bg2"/>
          </a:solidFill>
        </p:spPr>
        <p:txBody>
          <a:bodyPr>
            <a:noAutofit/>
          </a:bodyPr>
          <a:lstStyle/>
          <a:p>
            <a:r>
              <a:rPr lang="en-GB"/>
              <a:t>Click icon to add picture</a:t>
            </a:r>
            <a:endParaRPr lang="en-US"/>
          </a:p>
        </p:txBody>
      </p:sp>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accent4"/>
                </a:solidFill>
              </a:defRPr>
            </a:lvl1pPr>
          </a:lstStyle>
          <a:p>
            <a:r>
              <a:rPr lang="en-US">
                <a:solidFill>
                  <a:schemeClr val="accent4"/>
                </a:solidFill>
              </a:rPr>
              <a:t>Revised Strategy &amp; Draft Business Plan | 2026-2027</a:t>
            </a:r>
          </a:p>
        </p:txBody>
      </p:sp>
      <p:sp>
        <p:nvSpPr>
          <p:cNvPr id="11" name="Text Placeholder 6">
            <a:extLst>
              <a:ext uri="{FF2B5EF4-FFF2-40B4-BE49-F238E27FC236}">
                <a16:creationId xmlns:a16="http://schemas.microsoft.com/office/drawing/2014/main" id="{1925D1B3-EE71-5AC8-D0F3-544D9C82F8FA}"/>
              </a:ext>
            </a:extLst>
          </p:cNvPr>
          <p:cNvSpPr>
            <a:spLocks noGrp="1"/>
          </p:cNvSpPr>
          <p:nvPr>
            <p:ph type="body" sz="quarter" idx="13" hasCustomPrompt="1"/>
          </p:nvPr>
        </p:nvSpPr>
        <p:spPr>
          <a:xfrm>
            <a:off x="11529150" y="6351300"/>
            <a:ext cx="327600" cy="327600"/>
          </a:xfrm>
          <a:prstGeom prst="rect">
            <a:avLst/>
          </a:prstGeom>
          <a:blipFill>
            <a:blip r:embed="rId2">
              <a:extLst>
                <a:ext uri="{96DAC541-7B7A-43D3-8B79-37D633B846F1}">
                  <asvg:svgBlip xmlns:asvg="http://schemas.microsoft.com/office/drawing/2016/SVG/main" r:embed="rId3"/>
                </a:ext>
              </a:extLst>
            </a:blip>
            <a:srcRect/>
            <a:stretch>
              <a:fillRect t="-1923" b="-1923"/>
            </a:stretch>
          </a:blipFill>
        </p:spPr>
        <p:txBody>
          <a:bodyPr>
            <a:noAutofit/>
          </a:bodyPr>
          <a:lstStyle>
            <a:lvl1pPr>
              <a:defRPr sz="100" b="1">
                <a:noFill/>
              </a:defRPr>
            </a:lvl1pPr>
          </a:lstStyle>
          <a:p>
            <a:pPr lvl="0"/>
            <a:r>
              <a:rPr lang="en-GB"/>
              <a:t>Subheading</a:t>
            </a:r>
            <a:endParaRPr lang="en-US"/>
          </a:p>
        </p:txBody>
      </p:sp>
      <p:sp>
        <p:nvSpPr>
          <p:cNvPr id="6" name="Title 1">
            <a:extLst>
              <a:ext uri="{FF2B5EF4-FFF2-40B4-BE49-F238E27FC236}">
                <a16:creationId xmlns:a16="http://schemas.microsoft.com/office/drawing/2014/main" id="{22B2A38F-880F-E57D-CE46-26BD309F7DF3}"/>
              </a:ext>
            </a:extLst>
          </p:cNvPr>
          <p:cNvSpPr>
            <a:spLocks noGrp="1"/>
          </p:cNvSpPr>
          <p:nvPr>
            <p:ph type="title" hasCustomPrompt="1"/>
          </p:nvPr>
        </p:nvSpPr>
        <p:spPr>
          <a:xfrm>
            <a:off x="342900" y="619125"/>
            <a:ext cx="4727575" cy="790576"/>
          </a:xfrm>
        </p:spPr>
        <p:txBody>
          <a:bodyPr>
            <a:noAutofit/>
          </a:bodyPr>
          <a:lstStyle>
            <a:lvl1pPr>
              <a:defRPr sz="5400">
                <a:solidFill>
                  <a:schemeClr val="accent4"/>
                </a:solidFill>
              </a:defRPr>
            </a:lvl1pPr>
          </a:lstStyle>
          <a:p>
            <a:r>
              <a:rPr lang="en-GB"/>
              <a:t>Title</a:t>
            </a:r>
            <a:endParaRPr lang="en-US"/>
          </a:p>
        </p:txBody>
      </p:sp>
      <p:sp>
        <p:nvSpPr>
          <p:cNvPr id="8" name="Text Placeholder 6">
            <a:extLst>
              <a:ext uri="{FF2B5EF4-FFF2-40B4-BE49-F238E27FC236}">
                <a16:creationId xmlns:a16="http://schemas.microsoft.com/office/drawing/2014/main" id="{200F6C35-B7E3-7911-FCE9-AE4900F2F0BD}"/>
              </a:ext>
            </a:extLst>
          </p:cNvPr>
          <p:cNvSpPr>
            <a:spLocks noGrp="1"/>
          </p:cNvSpPr>
          <p:nvPr>
            <p:ph type="body" sz="quarter" idx="11" hasCustomPrompt="1"/>
          </p:nvPr>
        </p:nvSpPr>
        <p:spPr>
          <a:xfrm>
            <a:off x="342900" y="1914525"/>
            <a:ext cx="4684712" cy="1785938"/>
          </a:xfrm>
          <a:prstGeom prst="rect">
            <a:avLst/>
          </a:prstGeom>
        </p:spPr>
        <p:txBody>
          <a:bodyPr>
            <a:noAutofit/>
          </a:bodyPr>
          <a:lstStyle>
            <a:lvl1pPr>
              <a:defRPr sz="1600" b="1">
                <a:solidFill>
                  <a:schemeClr val="accent4"/>
                </a:solidFill>
              </a:defRPr>
            </a:lvl1pPr>
          </a:lstStyle>
          <a:p>
            <a:pPr lvl="0"/>
            <a:r>
              <a:rPr lang="en-GB"/>
              <a:t>Subheading</a:t>
            </a:r>
            <a:endParaRPr lang="en-US"/>
          </a:p>
        </p:txBody>
      </p:sp>
    </p:spTree>
    <p:extLst>
      <p:ext uri="{BB962C8B-B14F-4D97-AF65-F5344CB8AC3E}">
        <p14:creationId xmlns:p14="http://schemas.microsoft.com/office/powerpoint/2010/main" val="7459636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_Custom Layout">
    <p:bg>
      <p:bgPr>
        <a:solidFill>
          <a:schemeClr val="accent4"/>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211223A-27F0-FF64-B73F-528405DC30BA}"/>
              </a:ext>
            </a:extLst>
          </p:cNvPr>
          <p:cNvSpPr>
            <a:spLocks noGrp="1"/>
          </p:cNvSpPr>
          <p:nvPr>
            <p:ph type="pic" sz="quarter" idx="12"/>
          </p:nvPr>
        </p:nvSpPr>
        <p:spPr>
          <a:xfrm>
            <a:off x="6153150" y="0"/>
            <a:ext cx="6038850" cy="6858000"/>
          </a:xfrm>
          <a:prstGeom prst="rect">
            <a:avLst/>
          </a:prstGeom>
          <a:solidFill>
            <a:schemeClr val="bg2"/>
          </a:solidFill>
        </p:spPr>
        <p:txBody>
          <a:bodyPr>
            <a:noAutofit/>
          </a:bodyPr>
          <a:lstStyle>
            <a:lvl1pPr>
              <a:defRPr>
                <a:solidFill>
                  <a:schemeClr val="tx2"/>
                </a:solidFill>
              </a:defRPr>
            </a:lvl1pPr>
          </a:lstStyle>
          <a:p>
            <a:r>
              <a:rPr lang="en-GB"/>
              <a:t>Click icon to add picture</a:t>
            </a:r>
            <a:endParaRPr lang="en-US"/>
          </a:p>
        </p:txBody>
      </p:sp>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tx2"/>
                </a:solidFill>
              </a:defRPr>
            </a:lvl1pPr>
          </a:lstStyle>
          <a:p>
            <a:r>
              <a:rPr lang="en-US">
                <a:solidFill>
                  <a:schemeClr val="tx2"/>
                </a:solidFill>
              </a:rPr>
              <a:t>Revised Strategy &amp; Draft Business Plan | 2026-2027</a:t>
            </a:r>
          </a:p>
        </p:txBody>
      </p:sp>
      <p:sp>
        <p:nvSpPr>
          <p:cNvPr id="4" name="Title 1">
            <a:extLst>
              <a:ext uri="{FF2B5EF4-FFF2-40B4-BE49-F238E27FC236}">
                <a16:creationId xmlns:a16="http://schemas.microsoft.com/office/drawing/2014/main" id="{ACC349A4-B54A-3DD4-4204-1E9DA7A98D83}"/>
              </a:ext>
            </a:extLst>
          </p:cNvPr>
          <p:cNvSpPr>
            <a:spLocks noGrp="1"/>
          </p:cNvSpPr>
          <p:nvPr>
            <p:ph type="title" hasCustomPrompt="1"/>
          </p:nvPr>
        </p:nvSpPr>
        <p:spPr>
          <a:xfrm>
            <a:off x="342900" y="619125"/>
            <a:ext cx="4727575" cy="790576"/>
          </a:xfrm>
        </p:spPr>
        <p:txBody>
          <a:bodyPr>
            <a:noAutofit/>
          </a:bodyPr>
          <a:lstStyle>
            <a:lvl1pPr>
              <a:defRPr sz="5400">
                <a:solidFill>
                  <a:schemeClr val="tx2"/>
                </a:solidFill>
              </a:defRPr>
            </a:lvl1pPr>
          </a:lstStyle>
          <a:p>
            <a:r>
              <a:rPr lang="en-GB"/>
              <a:t>Title</a:t>
            </a:r>
            <a:endParaRPr lang="en-US"/>
          </a:p>
        </p:txBody>
      </p:sp>
      <p:sp>
        <p:nvSpPr>
          <p:cNvPr id="5" name="Text Placeholder 6">
            <a:extLst>
              <a:ext uri="{FF2B5EF4-FFF2-40B4-BE49-F238E27FC236}">
                <a16:creationId xmlns:a16="http://schemas.microsoft.com/office/drawing/2014/main" id="{0D760926-37E3-C1E7-72FB-0E158315A140}"/>
              </a:ext>
            </a:extLst>
          </p:cNvPr>
          <p:cNvSpPr>
            <a:spLocks noGrp="1"/>
          </p:cNvSpPr>
          <p:nvPr>
            <p:ph type="body" sz="quarter" idx="11" hasCustomPrompt="1"/>
          </p:nvPr>
        </p:nvSpPr>
        <p:spPr>
          <a:xfrm>
            <a:off x="342900" y="1914525"/>
            <a:ext cx="4684712" cy="1785938"/>
          </a:xfrm>
          <a:prstGeom prst="rect">
            <a:avLst/>
          </a:prstGeom>
        </p:spPr>
        <p:txBody>
          <a:bodyPr>
            <a:noAutofit/>
          </a:bodyPr>
          <a:lstStyle>
            <a:lvl1pPr>
              <a:defRPr sz="1600" b="1">
                <a:solidFill>
                  <a:schemeClr val="tx2"/>
                </a:solidFill>
              </a:defRPr>
            </a:lvl1pPr>
          </a:lstStyle>
          <a:p>
            <a:pPr lvl="0"/>
            <a:r>
              <a:rPr lang="en-GB"/>
              <a:t>Subheading</a:t>
            </a:r>
            <a:endParaRPr lang="en-US"/>
          </a:p>
        </p:txBody>
      </p:sp>
      <p:sp>
        <p:nvSpPr>
          <p:cNvPr id="2" name="Text Placeholder 6">
            <a:extLst>
              <a:ext uri="{FF2B5EF4-FFF2-40B4-BE49-F238E27FC236}">
                <a16:creationId xmlns:a16="http://schemas.microsoft.com/office/drawing/2014/main" id="{7C401657-F981-0462-2742-4282656A4FFE}"/>
              </a:ext>
            </a:extLst>
          </p:cNvPr>
          <p:cNvSpPr>
            <a:spLocks noGrp="1"/>
          </p:cNvSpPr>
          <p:nvPr>
            <p:ph type="body" sz="quarter" idx="13" hasCustomPrompt="1"/>
          </p:nvPr>
        </p:nvSpPr>
        <p:spPr>
          <a:xfrm>
            <a:off x="11529150" y="6351300"/>
            <a:ext cx="327600" cy="327600"/>
          </a:xfrm>
          <a:prstGeom prst="rect">
            <a:avLst/>
          </a:prstGeom>
          <a:blipFill>
            <a:blip r:embed="rId2">
              <a:extLst>
                <a:ext uri="{96DAC541-7B7A-43D3-8B79-37D633B846F1}">
                  <asvg:svgBlip xmlns:asvg="http://schemas.microsoft.com/office/drawing/2016/SVG/main" r:embed="rId3"/>
                </a:ext>
              </a:extLst>
            </a:blip>
            <a:srcRect/>
            <a:stretch>
              <a:fillRect t="-1923" b="-1923"/>
            </a:stretch>
          </a:blipFill>
        </p:spPr>
        <p:txBody>
          <a:bodyPr>
            <a:noAutofit/>
          </a:bodyPr>
          <a:lstStyle>
            <a:lvl1pPr>
              <a:defRPr sz="100" b="1">
                <a:noFill/>
              </a:defRPr>
            </a:lvl1pPr>
          </a:lstStyle>
          <a:p>
            <a:pPr lvl="0"/>
            <a:r>
              <a:rPr lang="en-GB"/>
              <a:t>Subheading</a:t>
            </a:r>
            <a:endParaRPr lang="en-US"/>
          </a:p>
        </p:txBody>
      </p:sp>
    </p:spTree>
    <p:extLst>
      <p:ext uri="{BB962C8B-B14F-4D97-AF65-F5344CB8AC3E}">
        <p14:creationId xmlns:p14="http://schemas.microsoft.com/office/powerpoint/2010/main" val="5366165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7_Custom Layout">
    <p:bg>
      <p:bgPr>
        <a:solidFill>
          <a:schemeClr val="accent3"/>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F180F1A-098D-42D7-C855-FC87369D9E0D}"/>
              </a:ext>
            </a:extLst>
          </p:cNvPr>
          <p:cNvSpPr/>
          <p:nvPr userDrawn="1"/>
        </p:nvSpPr>
        <p:spPr>
          <a:xfrm>
            <a:off x="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F180FF46-6518-5287-28F8-852249E3A547}"/>
              </a:ext>
            </a:extLst>
          </p:cNvPr>
          <p:cNvSpPr>
            <a:spLocks noGrp="1"/>
          </p:cNvSpPr>
          <p:nvPr>
            <p:ph type="title" hasCustomPrompt="1"/>
          </p:nvPr>
        </p:nvSpPr>
        <p:spPr>
          <a:xfrm>
            <a:off x="343228" y="619125"/>
            <a:ext cx="4727575" cy="790576"/>
          </a:xfrm>
        </p:spPr>
        <p:txBody>
          <a:bodyPr>
            <a:noAutofit/>
          </a:bodyPr>
          <a:lstStyle>
            <a:lvl1pPr>
              <a:defRPr sz="3200">
                <a:solidFill>
                  <a:schemeClr val="tx1"/>
                </a:solidFill>
              </a:defRPr>
            </a:lvl1pPr>
          </a:lstStyle>
          <a:p>
            <a:r>
              <a:rPr lang="en-GB"/>
              <a:t>Title</a:t>
            </a:r>
            <a:endParaRPr lang="en-US"/>
          </a:p>
        </p:txBody>
      </p:sp>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tx1"/>
                </a:solidFill>
              </a:defRPr>
            </a:lvl1pPr>
          </a:lstStyle>
          <a:p>
            <a:r>
              <a:rPr lang="en-US">
                <a:solidFill>
                  <a:schemeClr val="tx1"/>
                </a:solidFill>
              </a:rPr>
              <a:t>Revised Strategy &amp; Draft Business Plan | 2026-2027</a:t>
            </a:r>
          </a:p>
        </p:txBody>
      </p:sp>
      <p:sp>
        <p:nvSpPr>
          <p:cNvPr id="20" name="Text Placeholder 12">
            <a:extLst>
              <a:ext uri="{FF2B5EF4-FFF2-40B4-BE49-F238E27FC236}">
                <a16:creationId xmlns:a16="http://schemas.microsoft.com/office/drawing/2014/main" id="{EC5040C2-AA44-001E-26BF-804F3667F804}"/>
              </a:ext>
            </a:extLst>
          </p:cNvPr>
          <p:cNvSpPr>
            <a:spLocks noGrp="1"/>
          </p:cNvSpPr>
          <p:nvPr>
            <p:ph type="body" sz="quarter" idx="16"/>
          </p:nvPr>
        </p:nvSpPr>
        <p:spPr>
          <a:xfrm>
            <a:off x="7445449" y="694439"/>
            <a:ext cx="4403323" cy="1105786"/>
          </a:xfrm>
          <a:prstGeom prst="rect">
            <a:avLst/>
          </a:prstGeom>
        </p:spPr>
        <p:txBody>
          <a:bodyPr>
            <a:noAutofit/>
          </a:bodyPr>
          <a:lstStyle>
            <a:lvl1pPr>
              <a:defRPr>
                <a:solidFill>
                  <a:schemeClr val="tx2"/>
                </a:solidFill>
              </a:defRPr>
            </a:lvl1pPr>
            <a:lvl2pPr>
              <a:defRPr>
                <a:solidFill>
                  <a:schemeClr val="tx2"/>
                </a:solidFill>
              </a:defRPr>
            </a:lvl2pPr>
            <a:lvl3pPr>
              <a:lnSpc>
                <a:spcPct val="120000"/>
              </a:lnSpc>
              <a:spcBef>
                <a:spcPts val="0"/>
              </a:spcBef>
              <a:spcAft>
                <a:spcPts val="1200"/>
              </a:spcAft>
              <a:buNone/>
              <a:defRPr sz="1100">
                <a:solidFill>
                  <a:schemeClr val="tx2"/>
                </a:solidFill>
              </a:defRPr>
            </a:lvl3pPr>
            <a:lvl4pPr>
              <a:lnSpc>
                <a:spcPct val="120000"/>
              </a:lnSpc>
              <a:spcBef>
                <a:spcPts val="0"/>
              </a:spcBef>
              <a:spcAft>
                <a:spcPts val="1200"/>
              </a:spcAft>
              <a:defRPr sz="1100"/>
            </a:lvl4pPr>
            <a:lvl5pPr>
              <a:lnSpc>
                <a:spcPct val="120000"/>
              </a:lnSpc>
              <a:spcBef>
                <a:spcPts val="0"/>
              </a:spcBef>
              <a:spcAft>
                <a:spcPts val="1200"/>
              </a:spcAft>
              <a:defRPr sz="1100"/>
            </a:lvl5pPr>
          </a:lstStyle>
          <a:p>
            <a:pPr lvl="0"/>
            <a:r>
              <a:rPr lang="en-GB"/>
              <a:t>Click to edit Master text styles</a:t>
            </a:r>
          </a:p>
          <a:p>
            <a:pPr lvl="1"/>
            <a:r>
              <a:rPr lang="en-GB"/>
              <a:t>Second level</a:t>
            </a:r>
          </a:p>
          <a:p>
            <a:pPr lvl="2"/>
            <a:r>
              <a:rPr lang="en-GB"/>
              <a:t>Third level</a:t>
            </a:r>
          </a:p>
        </p:txBody>
      </p:sp>
      <p:sp>
        <p:nvSpPr>
          <p:cNvPr id="21" name="Text Placeholder 12">
            <a:extLst>
              <a:ext uri="{FF2B5EF4-FFF2-40B4-BE49-F238E27FC236}">
                <a16:creationId xmlns:a16="http://schemas.microsoft.com/office/drawing/2014/main" id="{085E5B50-1CD4-8376-8CD7-C2CE5BF6E16A}"/>
              </a:ext>
            </a:extLst>
          </p:cNvPr>
          <p:cNvSpPr>
            <a:spLocks noGrp="1"/>
          </p:cNvSpPr>
          <p:nvPr>
            <p:ph type="body" sz="quarter" idx="17"/>
          </p:nvPr>
        </p:nvSpPr>
        <p:spPr>
          <a:xfrm>
            <a:off x="7445449" y="2076672"/>
            <a:ext cx="4403323" cy="1105786"/>
          </a:xfrm>
          <a:prstGeom prst="rect">
            <a:avLst/>
          </a:prstGeom>
        </p:spPr>
        <p:txBody>
          <a:bodyPr>
            <a:noAutofit/>
          </a:bodyPr>
          <a:lstStyle>
            <a:lvl1pPr>
              <a:defRPr>
                <a:solidFill>
                  <a:schemeClr val="tx2"/>
                </a:solidFill>
              </a:defRPr>
            </a:lvl1pPr>
            <a:lvl2pPr>
              <a:defRPr>
                <a:solidFill>
                  <a:schemeClr val="tx2"/>
                </a:solidFill>
              </a:defRPr>
            </a:lvl2pPr>
            <a:lvl3pPr>
              <a:lnSpc>
                <a:spcPct val="120000"/>
              </a:lnSpc>
              <a:spcBef>
                <a:spcPts val="0"/>
              </a:spcBef>
              <a:spcAft>
                <a:spcPts val="1200"/>
              </a:spcAft>
              <a:buNone/>
              <a:defRPr sz="1100">
                <a:solidFill>
                  <a:schemeClr val="tx2"/>
                </a:solidFill>
              </a:defRPr>
            </a:lvl3pPr>
            <a:lvl4pPr>
              <a:lnSpc>
                <a:spcPct val="120000"/>
              </a:lnSpc>
              <a:spcBef>
                <a:spcPts val="0"/>
              </a:spcBef>
              <a:spcAft>
                <a:spcPts val="1200"/>
              </a:spcAft>
              <a:defRPr sz="1100"/>
            </a:lvl4pPr>
            <a:lvl5pPr>
              <a:lnSpc>
                <a:spcPct val="120000"/>
              </a:lnSpc>
              <a:spcBef>
                <a:spcPts val="0"/>
              </a:spcBef>
              <a:spcAft>
                <a:spcPts val="1200"/>
              </a:spcAft>
              <a:defRPr sz="1100"/>
            </a:lvl5pPr>
          </a:lstStyle>
          <a:p>
            <a:pPr lvl="0"/>
            <a:r>
              <a:rPr lang="en-GB"/>
              <a:t>Click to edit Master text styles</a:t>
            </a:r>
          </a:p>
          <a:p>
            <a:pPr lvl="1"/>
            <a:r>
              <a:rPr lang="en-GB"/>
              <a:t>Second level</a:t>
            </a:r>
          </a:p>
          <a:p>
            <a:pPr lvl="2"/>
            <a:r>
              <a:rPr lang="en-GB"/>
              <a:t>Third level</a:t>
            </a:r>
          </a:p>
        </p:txBody>
      </p:sp>
      <p:sp>
        <p:nvSpPr>
          <p:cNvPr id="22" name="Text Placeholder 12">
            <a:extLst>
              <a:ext uri="{FF2B5EF4-FFF2-40B4-BE49-F238E27FC236}">
                <a16:creationId xmlns:a16="http://schemas.microsoft.com/office/drawing/2014/main" id="{65526F2E-D6AB-124C-4B4E-B284CB5F7E02}"/>
              </a:ext>
            </a:extLst>
          </p:cNvPr>
          <p:cNvSpPr>
            <a:spLocks noGrp="1"/>
          </p:cNvSpPr>
          <p:nvPr>
            <p:ph type="body" sz="quarter" idx="18"/>
          </p:nvPr>
        </p:nvSpPr>
        <p:spPr>
          <a:xfrm>
            <a:off x="7445449" y="3469537"/>
            <a:ext cx="4403323" cy="1095283"/>
          </a:xfrm>
          <a:prstGeom prst="rect">
            <a:avLst/>
          </a:prstGeom>
        </p:spPr>
        <p:txBody>
          <a:bodyPr>
            <a:noAutofit/>
          </a:bodyPr>
          <a:lstStyle>
            <a:lvl1pPr>
              <a:defRPr>
                <a:solidFill>
                  <a:schemeClr val="tx2"/>
                </a:solidFill>
              </a:defRPr>
            </a:lvl1pPr>
            <a:lvl2pPr>
              <a:defRPr>
                <a:solidFill>
                  <a:schemeClr val="tx2"/>
                </a:solidFill>
              </a:defRPr>
            </a:lvl2pPr>
            <a:lvl3pPr>
              <a:lnSpc>
                <a:spcPct val="120000"/>
              </a:lnSpc>
              <a:spcBef>
                <a:spcPts val="0"/>
              </a:spcBef>
              <a:spcAft>
                <a:spcPts val="1200"/>
              </a:spcAft>
              <a:buNone/>
              <a:defRPr sz="1100">
                <a:solidFill>
                  <a:schemeClr val="tx2"/>
                </a:solidFill>
              </a:defRPr>
            </a:lvl3pPr>
            <a:lvl4pPr>
              <a:lnSpc>
                <a:spcPct val="120000"/>
              </a:lnSpc>
              <a:spcBef>
                <a:spcPts val="0"/>
              </a:spcBef>
              <a:spcAft>
                <a:spcPts val="1200"/>
              </a:spcAft>
              <a:defRPr sz="1100"/>
            </a:lvl4pPr>
            <a:lvl5pPr>
              <a:lnSpc>
                <a:spcPct val="120000"/>
              </a:lnSpc>
              <a:spcBef>
                <a:spcPts val="0"/>
              </a:spcBef>
              <a:spcAft>
                <a:spcPts val="1200"/>
              </a:spcAft>
              <a:defRPr sz="1100"/>
            </a:lvl5pPr>
          </a:lstStyle>
          <a:p>
            <a:pPr lvl="0"/>
            <a:r>
              <a:rPr lang="en-GB"/>
              <a:t>Click to edit Master text styles</a:t>
            </a:r>
          </a:p>
          <a:p>
            <a:pPr lvl="1"/>
            <a:r>
              <a:rPr lang="en-GB"/>
              <a:t>Second level</a:t>
            </a:r>
          </a:p>
          <a:p>
            <a:pPr lvl="2"/>
            <a:r>
              <a:rPr lang="en-GB"/>
              <a:t>Third level</a:t>
            </a:r>
          </a:p>
        </p:txBody>
      </p:sp>
      <p:sp>
        <p:nvSpPr>
          <p:cNvPr id="23" name="Text Placeholder 12">
            <a:extLst>
              <a:ext uri="{FF2B5EF4-FFF2-40B4-BE49-F238E27FC236}">
                <a16:creationId xmlns:a16="http://schemas.microsoft.com/office/drawing/2014/main" id="{20AB6AB6-9E6F-3416-6F9C-7C5606AFFA27}"/>
              </a:ext>
            </a:extLst>
          </p:cNvPr>
          <p:cNvSpPr>
            <a:spLocks noGrp="1"/>
          </p:cNvSpPr>
          <p:nvPr>
            <p:ph type="body" sz="quarter" idx="19"/>
          </p:nvPr>
        </p:nvSpPr>
        <p:spPr>
          <a:xfrm>
            <a:off x="7445449" y="4851770"/>
            <a:ext cx="4403323" cy="1095283"/>
          </a:xfrm>
          <a:prstGeom prst="rect">
            <a:avLst/>
          </a:prstGeom>
        </p:spPr>
        <p:txBody>
          <a:bodyPr>
            <a:noAutofit/>
          </a:bodyPr>
          <a:lstStyle>
            <a:lvl1pPr>
              <a:defRPr>
                <a:solidFill>
                  <a:schemeClr val="tx2"/>
                </a:solidFill>
              </a:defRPr>
            </a:lvl1pPr>
            <a:lvl2pPr>
              <a:defRPr>
                <a:solidFill>
                  <a:schemeClr val="tx2"/>
                </a:solidFill>
              </a:defRPr>
            </a:lvl2pPr>
            <a:lvl3pPr>
              <a:lnSpc>
                <a:spcPct val="120000"/>
              </a:lnSpc>
              <a:spcBef>
                <a:spcPts val="0"/>
              </a:spcBef>
              <a:spcAft>
                <a:spcPts val="1200"/>
              </a:spcAft>
              <a:buNone/>
              <a:defRPr sz="1100">
                <a:solidFill>
                  <a:schemeClr val="tx2"/>
                </a:solidFill>
              </a:defRPr>
            </a:lvl3pPr>
            <a:lvl4pPr>
              <a:lnSpc>
                <a:spcPct val="120000"/>
              </a:lnSpc>
              <a:spcBef>
                <a:spcPts val="0"/>
              </a:spcBef>
              <a:spcAft>
                <a:spcPts val="1200"/>
              </a:spcAft>
              <a:defRPr sz="1100"/>
            </a:lvl4pPr>
            <a:lvl5pPr>
              <a:lnSpc>
                <a:spcPct val="120000"/>
              </a:lnSpc>
              <a:spcBef>
                <a:spcPts val="0"/>
              </a:spcBef>
              <a:spcAft>
                <a:spcPts val="1200"/>
              </a:spcAft>
              <a:defRPr sz="1100"/>
            </a:lvl5pPr>
          </a:lstStyle>
          <a:p>
            <a:pPr lvl="0"/>
            <a:r>
              <a:rPr lang="en-GB"/>
              <a:t>Click to edit Master text styles</a:t>
            </a:r>
          </a:p>
          <a:p>
            <a:pPr lvl="1"/>
            <a:r>
              <a:rPr lang="en-GB"/>
              <a:t>Second level</a:t>
            </a:r>
          </a:p>
          <a:p>
            <a:pPr lvl="2"/>
            <a:r>
              <a:rPr lang="en-GB"/>
              <a:t>Third level</a:t>
            </a:r>
          </a:p>
        </p:txBody>
      </p:sp>
      <p:sp>
        <p:nvSpPr>
          <p:cNvPr id="4" name="Text Placeholder 6">
            <a:extLst>
              <a:ext uri="{FF2B5EF4-FFF2-40B4-BE49-F238E27FC236}">
                <a16:creationId xmlns:a16="http://schemas.microsoft.com/office/drawing/2014/main" id="{C16DF38E-918C-F7D9-7922-B93670A06593}"/>
              </a:ext>
            </a:extLst>
          </p:cNvPr>
          <p:cNvSpPr>
            <a:spLocks noGrp="1"/>
          </p:cNvSpPr>
          <p:nvPr>
            <p:ph type="body" sz="quarter" idx="20"/>
          </p:nvPr>
        </p:nvSpPr>
        <p:spPr>
          <a:xfrm>
            <a:off x="342900" y="1800225"/>
            <a:ext cx="4727575" cy="4238625"/>
          </a:xfrm>
        </p:spPr>
        <p:txBody>
          <a:bodyPr>
            <a:noAutofit/>
          </a:bodyPr>
          <a:lstStyle/>
          <a:p>
            <a:pPr lvl="0"/>
            <a:r>
              <a:rPr lang="en-GB"/>
              <a:t>Click to edit Master text styles</a:t>
            </a:r>
          </a:p>
        </p:txBody>
      </p:sp>
      <p:sp>
        <p:nvSpPr>
          <p:cNvPr id="9" name="Text Placeholder 6">
            <a:extLst>
              <a:ext uri="{FF2B5EF4-FFF2-40B4-BE49-F238E27FC236}">
                <a16:creationId xmlns:a16="http://schemas.microsoft.com/office/drawing/2014/main" id="{D2D5A755-0376-1066-56C4-3B5F0918D029}"/>
              </a:ext>
            </a:extLst>
          </p:cNvPr>
          <p:cNvSpPr>
            <a:spLocks noGrp="1"/>
          </p:cNvSpPr>
          <p:nvPr>
            <p:ph type="body" sz="quarter" idx="21"/>
          </p:nvPr>
        </p:nvSpPr>
        <p:spPr>
          <a:xfrm>
            <a:off x="6592888" y="716845"/>
            <a:ext cx="528637" cy="528637"/>
          </a:xfrm>
          <a:prstGeom prst="ellipse">
            <a:avLst/>
          </a:prstGeom>
          <a:solidFill>
            <a:schemeClr val="accent4"/>
          </a:solidFill>
        </p:spPr>
        <p:txBody>
          <a:bodyPr/>
          <a:lstStyle>
            <a:lvl1pPr>
              <a:defRPr sz="100">
                <a:noFill/>
              </a:defRPr>
            </a:lvl1pPr>
            <a:lvl2pPr>
              <a:defRPr sz="100">
                <a:noFill/>
              </a:defRPr>
            </a:lvl2pPr>
            <a:lvl3pPr>
              <a:defRPr sz="100">
                <a:noFill/>
              </a:defRPr>
            </a:lvl3pPr>
            <a:lvl4pPr>
              <a:defRPr sz="100">
                <a:noFill/>
              </a:defRPr>
            </a:lvl4pPr>
            <a:lvl5pPr>
              <a:defRPr sz="100">
                <a:no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6">
            <a:extLst>
              <a:ext uri="{FF2B5EF4-FFF2-40B4-BE49-F238E27FC236}">
                <a16:creationId xmlns:a16="http://schemas.microsoft.com/office/drawing/2014/main" id="{A7ABDB9B-2C38-E027-8BB3-72F78042B3F4}"/>
              </a:ext>
            </a:extLst>
          </p:cNvPr>
          <p:cNvSpPr>
            <a:spLocks noGrp="1"/>
          </p:cNvSpPr>
          <p:nvPr>
            <p:ph type="body" sz="quarter" idx="22"/>
          </p:nvPr>
        </p:nvSpPr>
        <p:spPr>
          <a:xfrm>
            <a:off x="6592888" y="2071083"/>
            <a:ext cx="528637" cy="528637"/>
          </a:xfrm>
          <a:prstGeom prst="ellipse">
            <a:avLst/>
          </a:prstGeom>
          <a:solidFill>
            <a:schemeClr val="accent4"/>
          </a:solidFill>
        </p:spPr>
        <p:txBody>
          <a:bodyPr/>
          <a:lstStyle>
            <a:lvl1pPr>
              <a:defRPr sz="100">
                <a:noFill/>
              </a:defRPr>
            </a:lvl1pPr>
            <a:lvl2pPr>
              <a:defRPr sz="100">
                <a:noFill/>
              </a:defRPr>
            </a:lvl2pPr>
            <a:lvl3pPr>
              <a:defRPr sz="100">
                <a:noFill/>
              </a:defRPr>
            </a:lvl3pPr>
            <a:lvl4pPr>
              <a:defRPr sz="100">
                <a:noFill/>
              </a:defRPr>
            </a:lvl4pPr>
            <a:lvl5pPr>
              <a:defRPr sz="100">
                <a:no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6">
            <a:extLst>
              <a:ext uri="{FF2B5EF4-FFF2-40B4-BE49-F238E27FC236}">
                <a16:creationId xmlns:a16="http://schemas.microsoft.com/office/drawing/2014/main" id="{B5B6F238-9E50-851C-55DC-7D1957BB0B03}"/>
              </a:ext>
            </a:extLst>
          </p:cNvPr>
          <p:cNvSpPr>
            <a:spLocks noGrp="1"/>
          </p:cNvSpPr>
          <p:nvPr>
            <p:ph type="body" sz="quarter" idx="23"/>
          </p:nvPr>
        </p:nvSpPr>
        <p:spPr>
          <a:xfrm>
            <a:off x="6592888" y="3471620"/>
            <a:ext cx="528637" cy="528637"/>
          </a:xfrm>
          <a:prstGeom prst="ellipse">
            <a:avLst/>
          </a:prstGeom>
          <a:solidFill>
            <a:schemeClr val="accent4"/>
          </a:solidFill>
        </p:spPr>
        <p:txBody>
          <a:bodyPr/>
          <a:lstStyle>
            <a:lvl1pPr>
              <a:defRPr sz="100">
                <a:noFill/>
              </a:defRPr>
            </a:lvl1pPr>
            <a:lvl2pPr>
              <a:defRPr sz="100">
                <a:noFill/>
              </a:defRPr>
            </a:lvl2pPr>
            <a:lvl3pPr>
              <a:defRPr sz="100">
                <a:noFill/>
              </a:defRPr>
            </a:lvl3pPr>
            <a:lvl4pPr>
              <a:defRPr sz="100">
                <a:noFill/>
              </a:defRPr>
            </a:lvl4pPr>
            <a:lvl5pPr>
              <a:defRPr sz="100">
                <a:no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Text Placeholder 6">
            <a:extLst>
              <a:ext uri="{FF2B5EF4-FFF2-40B4-BE49-F238E27FC236}">
                <a16:creationId xmlns:a16="http://schemas.microsoft.com/office/drawing/2014/main" id="{1FD11860-2987-7DDD-3A36-654C79C10932}"/>
              </a:ext>
            </a:extLst>
          </p:cNvPr>
          <p:cNvSpPr>
            <a:spLocks noGrp="1"/>
          </p:cNvSpPr>
          <p:nvPr>
            <p:ph type="body" sz="quarter" idx="24"/>
          </p:nvPr>
        </p:nvSpPr>
        <p:spPr>
          <a:xfrm>
            <a:off x="6592888" y="4851770"/>
            <a:ext cx="528637" cy="528637"/>
          </a:xfrm>
          <a:prstGeom prst="ellipse">
            <a:avLst/>
          </a:prstGeom>
          <a:solidFill>
            <a:schemeClr val="accent4"/>
          </a:solidFill>
        </p:spPr>
        <p:txBody>
          <a:bodyPr/>
          <a:lstStyle>
            <a:lvl1pPr>
              <a:defRPr sz="100">
                <a:noFill/>
              </a:defRPr>
            </a:lvl1pPr>
            <a:lvl2pPr>
              <a:defRPr sz="100">
                <a:noFill/>
              </a:defRPr>
            </a:lvl2pPr>
            <a:lvl3pPr>
              <a:defRPr sz="100">
                <a:noFill/>
              </a:defRPr>
            </a:lvl3pPr>
            <a:lvl4pPr>
              <a:defRPr sz="100">
                <a:noFill/>
              </a:defRPr>
            </a:lvl4pPr>
            <a:lvl5pPr>
              <a:defRPr sz="100">
                <a:no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Freeform 6">
            <a:extLst>
              <a:ext uri="{FF2B5EF4-FFF2-40B4-BE49-F238E27FC236}">
                <a16:creationId xmlns:a16="http://schemas.microsoft.com/office/drawing/2014/main" id="{73420FD7-3CCE-FD3C-6AD7-A1CF84EC1456}"/>
              </a:ext>
            </a:extLst>
          </p:cNvPr>
          <p:cNvSpPr/>
          <p:nvPr userDrawn="1"/>
        </p:nvSpPr>
        <p:spPr>
          <a:xfrm>
            <a:off x="11519643" y="6358806"/>
            <a:ext cx="329457" cy="325127"/>
          </a:xfrm>
          <a:custGeom>
            <a:avLst/>
            <a:gdLst>
              <a:gd name="connsiteX0" fmla="*/ 3283000 w 3629128"/>
              <a:gd name="connsiteY0" fmla="*/ 899753 h 3641292"/>
              <a:gd name="connsiteX1" fmla="*/ 3365751 w 3629128"/>
              <a:gd name="connsiteY1" fmla="*/ 1297838 h 3641292"/>
              <a:gd name="connsiteX2" fmla="*/ 2793840 w 3629128"/>
              <a:gd name="connsiteY2" fmla="*/ 2617307 h 3641292"/>
              <a:gd name="connsiteX3" fmla="*/ 2388138 w 3629128"/>
              <a:gd name="connsiteY3" fmla="*/ 2918050 h 3641292"/>
              <a:gd name="connsiteX4" fmla="*/ 2090940 w 3629128"/>
              <a:gd name="connsiteY4" fmla="*/ 3617110 h 3641292"/>
              <a:gd name="connsiteX5" fmla="*/ 1769445 w 3629128"/>
              <a:gd name="connsiteY5" fmla="*/ 3632550 h 3641292"/>
              <a:gd name="connsiteX6" fmla="*/ 1592887 w 3629128"/>
              <a:gd name="connsiteY6" fmla="*/ 3266308 h 3641292"/>
              <a:gd name="connsiteX7" fmla="*/ 1890495 w 3629128"/>
              <a:gd name="connsiteY7" fmla="*/ 2870553 h 3641292"/>
              <a:gd name="connsiteX8" fmla="*/ 3143661 w 3629128"/>
              <a:gd name="connsiteY8" fmla="*/ 1757976 h 3641292"/>
              <a:gd name="connsiteX9" fmla="*/ 2901014 w 3629128"/>
              <a:gd name="connsiteY9" fmla="*/ 461591 h 3641292"/>
              <a:gd name="connsiteX10" fmla="*/ 2972515 w 3629128"/>
              <a:gd name="connsiteY10" fmla="*/ 602082 h 3641292"/>
              <a:gd name="connsiteX11" fmla="*/ 3036353 w 3629128"/>
              <a:gd name="connsiteY11" fmla="*/ 1403343 h 3641292"/>
              <a:gd name="connsiteX12" fmla="*/ 1635642 w 3629128"/>
              <a:gd name="connsiteY12" fmla="*/ 2642355 h 3641292"/>
              <a:gd name="connsiteX13" fmla="*/ 1426169 w 3629128"/>
              <a:gd name="connsiteY13" fmla="*/ 3522643 h 3641292"/>
              <a:gd name="connsiteX14" fmla="*/ 1519886 w 3629128"/>
              <a:gd name="connsiteY14" fmla="*/ 3623442 h 3641292"/>
              <a:gd name="connsiteX15" fmla="*/ 1301645 w 3629128"/>
              <a:gd name="connsiteY15" fmla="*/ 3564925 h 3641292"/>
              <a:gd name="connsiteX16" fmla="*/ 1148608 w 3629128"/>
              <a:gd name="connsiteY16" fmla="*/ 3498953 h 3641292"/>
              <a:gd name="connsiteX17" fmla="*/ 991722 w 3629128"/>
              <a:gd name="connsiteY17" fmla="*/ 2917978 h 3641292"/>
              <a:gd name="connsiteX18" fmla="*/ 2420722 w 3629128"/>
              <a:gd name="connsiteY18" fmla="*/ 1760316 h 3641292"/>
              <a:gd name="connsiteX19" fmla="*/ 2788036 w 3629128"/>
              <a:gd name="connsiteY19" fmla="*/ 495399 h 3641292"/>
              <a:gd name="connsiteX20" fmla="*/ 2433340 w 3629128"/>
              <a:gd name="connsiteY20" fmla="*/ 136077 h 3641292"/>
              <a:gd name="connsiteX21" fmla="*/ 2533728 w 3629128"/>
              <a:gd name="connsiteY21" fmla="*/ 263816 h 3641292"/>
              <a:gd name="connsiteX22" fmla="*/ 2283375 w 3629128"/>
              <a:gd name="connsiteY22" fmla="*/ 1458635 h 3641292"/>
              <a:gd name="connsiteX23" fmla="*/ 1014261 w 3629128"/>
              <a:gd name="connsiteY23" fmla="*/ 2248716 h 3641292"/>
              <a:gd name="connsiteX24" fmla="*/ 922392 w 3629128"/>
              <a:gd name="connsiteY24" fmla="*/ 3403941 h 3641292"/>
              <a:gd name="connsiteX25" fmla="*/ 925705 w 3629128"/>
              <a:gd name="connsiteY25" fmla="*/ 3417308 h 3641292"/>
              <a:gd name="connsiteX26" fmla="*/ 911319 w 3629128"/>
              <a:gd name="connsiteY26" fmla="*/ 3403718 h 3641292"/>
              <a:gd name="connsiteX27" fmla="*/ 191274 w 3629128"/>
              <a:gd name="connsiteY27" fmla="*/ 1018687 h 3641292"/>
              <a:gd name="connsiteX28" fmla="*/ 1191756 w 3629128"/>
              <a:gd name="connsiteY28" fmla="*/ 166724 h 3641292"/>
              <a:gd name="connsiteX29" fmla="*/ 1440144 w 3629128"/>
              <a:gd name="connsiteY29" fmla="*/ 324583 h 3641292"/>
              <a:gd name="connsiteX30" fmla="*/ 777544 w 3629128"/>
              <a:gd name="connsiteY30" fmla="*/ 822020 h 3641292"/>
              <a:gd name="connsiteX31" fmla="*/ 266632 w 3629128"/>
              <a:gd name="connsiteY31" fmla="*/ 2616360 h 3641292"/>
              <a:gd name="connsiteX32" fmla="*/ 340998 w 3629128"/>
              <a:gd name="connsiteY32" fmla="*/ 2751270 h 3641292"/>
              <a:gd name="connsiteX33" fmla="*/ 432438 w 3629128"/>
              <a:gd name="connsiteY33" fmla="*/ 1557389 h 3641292"/>
              <a:gd name="connsiteX34" fmla="*/ 1400425 w 3629128"/>
              <a:gd name="connsiteY34" fmla="*/ 787462 h 3641292"/>
              <a:gd name="connsiteX35" fmla="*/ 1782928 w 3629128"/>
              <a:gd name="connsiteY35" fmla="*/ 266808 h 3641292"/>
              <a:gd name="connsiteX36" fmla="*/ 1577554 w 3629128"/>
              <a:gd name="connsiteY36" fmla="*/ 105064 h 3641292"/>
              <a:gd name="connsiteX37" fmla="*/ 1352098 w 3629128"/>
              <a:gd name="connsiteY37" fmla="*/ 60889 h 3641292"/>
              <a:gd name="connsiteX38" fmla="*/ 1914472 w 3629128"/>
              <a:gd name="connsiteY38" fmla="*/ 38976 h 3641292"/>
              <a:gd name="connsiteX39" fmla="*/ 2093405 w 3629128"/>
              <a:gd name="connsiteY39" fmla="*/ 655749 h 3641292"/>
              <a:gd name="connsiteX40" fmla="*/ 1164824 w 3629128"/>
              <a:gd name="connsiteY40" fmla="*/ 1321029 h 3641292"/>
              <a:gd name="connsiteX41" fmla="*/ 480417 w 3629128"/>
              <a:gd name="connsiteY41" fmla="*/ 1989309 h 3641292"/>
              <a:gd name="connsiteX42" fmla="*/ 682273 w 3629128"/>
              <a:gd name="connsiteY42" fmla="*/ 3160821 h 3641292"/>
              <a:gd name="connsiteX43" fmla="*/ 641428 w 3629128"/>
              <a:gd name="connsiteY43" fmla="*/ 3048781 h 3641292"/>
              <a:gd name="connsiteX44" fmla="*/ 988749 w 3629128"/>
              <a:gd name="connsiteY44" fmla="*/ 1814260 h 3641292"/>
              <a:gd name="connsiteX45" fmla="*/ 2366564 w 3629128"/>
              <a:gd name="connsiteY45" fmla="*/ 843764 h 3641292"/>
              <a:gd name="connsiteX46" fmla="*/ 2031906 w 3629128"/>
              <a:gd name="connsiteY46" fmla="*/ 5632 h 3641292"/>
              <a:gd name="connsiteX47" fmla="*/ 2138991 w 3629128"/>
              <a:gd name="connsiteY47" fmla="*/ 18116 h 3641292"/>
              <a:gd name="connsiteX48" fmla="*/ 3626257 w 3629128"/>
              <a:gd name="connsiteY48" fmla="*/ 1885769 h 3641292"/>
              <a:gd name="connsiteX49" fmla="*/ 2415356 w 3629128"/>
              <a:gd name="connsiteY49" fmla="*/ 3529001 h 3641292"/>
              <a:gd name="connsiteX50" fmla="*/ 2259943 w 3629128"/>
              <a:gd name="connsiteY50" fmla="*/ 3555388 h 3641292"/>
              <a:gd name="connsiteX51" fmla="*/ 2289885 w 3629128"/>
              <a:gd name="connsiteY51" fmla="*/ 3440168 h 3641292"/>
              <a:gd name="connsiteX52" fmla="*/ 2885531 w 3629128"/>
              <a:gd name="connsiteY52" fmla="*/ 2928042 h 3641292"/>
              <a:gd name="connsiteX53" fmla="*/ 3330952 w 3629128"/>
              <a:gd name="connsiteY53" fmla="*/ 981004 h 3641292"/>
              <a:gd name="connsiteX54" fmla="*/ 3282795 w 3629128"/>
              <a:gd name="connsiteY54" fmla="*/ 899806 h 3641292"/>
              <a:gd name="connsiteX55" fmla="*/ 3283000 w 3629128"/>
              <a:gd name="connsiteY55" fmla="*/ 899753 h 364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629128" h="3641292">
                <a:moveTo>
                  <a:pt x="3283000" y="899753"/>
                </a:moveTo>
                <a:cubicBezTo>
                  <a:pt x="3321451" y="1030501"/>
                  <a:pt x="3353419" y="1161544"/>
                  <a:pt x="3365751" y="1297838"/>
                </a:cubicBezTo>
                <a:cubicBezTo>
                  <a:pt x="3415079" y="1845952"/>
                  <a:pt x="3209821" y="2263298"/>
                  <a:pt x="2793840" y="2617307"/>
                </a:cubicBezTo>
                <a:cubicBezTo>
                  <a:pt x="2664878" y="2726990"/>
                  <a:pt x="2523708" y="2817823"/>
                  <a:pt x="2388138" y="2918050"/>
                </a:cubicBezTo>
                <a:cubicBezTo>
                  <a:pt x="2187890" y="3066042"/>
                  <a:pt x="1730993" y="3384805"/>
                  <a:pt x="2090940" y="3617110"/>
                </a:cubicBezTo>
                <a:cubicBezTo>
                  <a:pt x="1993106" y="3623182"/>
                  <a:pt x="1865099" y="3656946"/>
                  <a:pt x="1769445" y="3632550"/>
                </a:cubicBezTo>
                <a:cubicBezTo>
                  <a:pt x="1603441" y="3590276"/>
                  <a:pt x="1553453" y="3418872"/>
                  <a:pt x="1592887" y="3266308"/>
                </a:cubicBezTo>
                <a:cubicBezTo>
                  <a:pt x="1635633" y="3101028"/>
                  <a:pt x="1763685" y="2976548"/>
                  <a:pt x="1890495" y="2870553"/>
                </a:cubicBezTo>
                <a:cubicBezTo>
                  <a:pt x="2321808" y="2509713"/>
                  <a:pt x="2911543" y="2317341"/>
                  <a:pt x="3143661" y="1757976"/>
                </a:cubicBezTo>
                <a:cubicBezTo>
                  <a:pt x="3322282" y="1327360"/>
                  <a:pt x="3246567" y="783390"/>
                  <a:pt x="2901014" y="461591"/>
                </a:cubicBezTo>
                <a:lnTo>
                  <a:pt x="2972515" y="602082"/>
                </a:lnTo>
                <a:cubicBezTo>
                  <a:pt x="3079840" y="841486"/>
                  <a:pt x="3105879" y="1148320"/>
                  <a:pt x="3036353" y="1403343"/>
                </a:cubicBezTo>
                <a:cubicBezTo>
                  <a:pt x="2848196" y="2093625"/>
                  <a:pt x="2119658" y="2235991"/>
                  <a:pt x="1635642" y="2642355"/>
                </a:cubicBezTo>
                <a:cubicBezTo>
                  <a:pt x="1368939" y="2866347"/>
                  <a:pt x="1176201" y="3213221"/>
                  <a:pt x="1426169" y="3522643"/>
                </a:cubicBezTo>
                <a:lnTo>
                  <a:pt x="1519886" y="3623442"/>
                </a:lnTo>
                <a:cubicBezTo>
                  <a:pt x="1447636" y="3602171"/>
                  <a:pt x="1373850" y="3586884"/>
                  <a:pt x="1301645" y="3564925"/>
                </a:cubicBezTo>
                <a:cubicBezTo>
                  <a:pt x="1245986" y="3547959"/>
                  <a:pt x="1194248" y="3536931"/>
                  <a:pt x="1148608" y="3498953"/>
                </a:cubicBezTo>
                <a:cubicBezTo>
                  <a:pt x="990249" y="3367347"/>
                  <a:pt x="946993" y="3111538"/>
                  <a:pt x="991722" y="2917978"/>
                </a:cubicBezTo>
                <a:cubicBezTo>
                  <a:pt x="1134463" y="2299089"/>
                  <a:pt x="1965031" y="2082758"/>
                  <a:pt x="2420722" y="1760316"/>
                </a:cubicBezTo>
                <a:cubicBezTo>
                  <a:pt x="2835846" y="1466601"/>
                  <a:pt x="3035951" y="961162"/>
                  <a:pt x="2788036" y="495399"/>
                </a:cubicBezTo>
                <a:cubicBezTo>
                  <a:pt x="2705847" y="340987"/>
                  <a:pt x="2586850" y="221534"/>
                  <a:pt x="2433340" y="136077"/>
                </a:cubicBezTo>
                <a:lnTo>
                  <a:pt x="2533728" y="263816"/>
                </a:lnTo>
                <a:cubicBezTo>
                  <a:pt x="2814932" y="694361"/>
                  <a:pt x="2696989" y="1158419"/>
                  <a:pt x="2283375" y="1458635"/>
                </a:cubicBezTo>
                <a:cubicBezTo>
                  <a:pt x="1886415" y="1746627"/>
                  <a:pt x="1353160" y="1874518"/>
                  <a:pt x="1014261" y="2248716"/>
                </a:cubicBezTo>
                <a:cubicBezTo>
                  <a:pt x="700498" y="2595134"/>
                  <a:pt x="664431" y="3021357"/>
                  <a:pt x="922392" y="3403941"/>
                </a:cubicBezTo>
                <a:cubicBezTo>
                  <a:pt x="926062" y="3409406"/>
                  <a:pt x="934135" y="3407557"/>
                  <a:pt x="925705" y="3417308"/>
                </a:cubicBezTo>
                <a:cubicBezTo>
                  <a:pt x="921588" y="3411406"/>
                  <a:pt x="917758" y="3407433"/>
                  <a:pt x="911319" y="3403718"/>
                </a:cubicBezTo>
                <a:cubicBezTo>
                  <a:pt x="82037" y="2908182"/>
                  <a:pt x="-239717" y="1899181"/>
                  <a:pt x="191274" y="1018687"/>
                </a:cubicBezTo>
                <a:cubicBezTo>
                  <a:pt x="359545" y="674787"/>
                  <a:pt x="788956" y="199013"/>
                  <a:pt x="1191756" y="166724"/>
                </a:cubicBezTo>
                <a:cubicBezTo>
                  <a:pt x="1285661" y="159267"/>
                  <a:pt x="1508019" y="178225"/>
                  <a:pt x="1440144" y="324583"/>
                </a:cubicBezTo>
                <a:cubicBezTo>
                  <a:pt x="1360715" y="495809"/>
                  <a:pt x="942707" y="705398"/>
                  <a:pt x="777544" y="822020"/>
                </a:cubicBezTo>
                <a:cubicBezTo>
                  <a:pt x="155912" y="1261521"/>
                  <a:pt x="-57936" y="1924131"/>
                  <a:pt x="266632" y="2616360"/>
                </a:cubicBezTo>
                <a:cubicBezTo>
                  <a:pt x="288045" y="2662018"/>
                  <a:pt x="311602" y="2710336"/>
                  <a:pt x="340998" y="2751270"/>
                </a:cubicBezTo>
                <a:cubicBezTo>
                  <a:pt x="200257" y="2366936"/>
                  <a:pt x="209285" y="1914183"/>
                  <a:pt x="432438" y="1557389"/>
                </a:cubicBezTo>
                <a:cubicBezTo>
                  <a:pt x="669110" y="1178966"/>
                  <a:pt x="1043666" y="1015848"/>
                  <a:pt x="1400425" y="787462"/>
                </a:cubicBezTo>
                <a:cubicBezTo>
                  <a:pt x="1560704" y="684762"/>
                  <a:pt x="1869332" y="493961"/>
                  <a:pt x="1782928" y="266808"/>
                </a:cubicBezTo>
                <a:cubicBezTo>
                  <a:pt x="1749603" y="179029"/>
                  <a:pt x="1664280" y="128880"/>
                  <a:pt x="1577554" y="105064"/>
                </a:cubicBezTo>
                <a:lnTo>
                  <a:pt x="1352098" y="60889"/>
                </a:lnTo>
                <a:cubicBezTo>
                  <a:pt x="1522905" y="22411"/>
                  <a:pt x="1748451" y="-42079"/>
                  <a:pt x="1914472" y="38976"/>
                </a:cubicBezTo>
                <a:cubicBezTo>
                  <a:pt x="2150706" y="154222"/>
                  <a:pt x="2206812" y="429605"/>
                  <a:pt x="2093405" y="655749"/>
                </a:cubicBezTo>
                <a:cubicBezTo>
                  <a:pt x="1932554" y="976798"/>
                  <a:pt x="1465398" y="1155714"/>
                  <a:pt x="1164824" y="1321029"/>
                </a:cubicBezTo>
                <a:cubicBezTo>
                  <a:pt x="868707" y="1483808"/>
                  <a:pt x="618434" y="1664768"/>
                  <a:pt x="480417" y="1989309"/>
                </a:cubicBezTo>
                <a:cubicBezTo>
                  <a:pt x="314146" y="2380358"/>
                  <a:pt x="404765" y="2848184"/>
                  <a:pt x="682273" y="3160821"/>
                </a:cubicBezTo>
                <a:lnTo>
                  <a:pt x="641428" y="3048781"/>
                </a:lnTo>
                <a:cubicBezTo>
                  <a:pt x="502295" y="2584669"/>
                  <a:pt x="604897" y="2132014"/>
                  <a:pt x="988749" y="1814260"/>
                </a:cubicBezTo>
                <a:cubicBezTo>
                  <a:pt x="1404935" y="1469887"/>
                  <a:pt x="2120069" y="1350425"/>
                  <a:pt x="2366564" y="843764"/>
                </a:cubicBezTo>
                <a:cubicBezTo>
                  <a:pt x="2526780" y="514419"/>
                  <a:pt x="2352839" y="146685"/>
                  <a:pt x="2031906" y="5632"/>
                </a:cubicBezTo>
                <a:lnTo>
                  <a:pt x="2138991" y="18116"/>
                </a:lnTo>
                <a:cubicBezTo>
                  <a:pt x="3032549" y="180717"/>
                  <a:pt x="3677692" y="976093"/>
                  <a:pt x="3626257" y="1885769"/>
                </a:cubicBezTo>
                <a:cubicBezTo>
                  <a:pt x="3585261" y="2606395"/>
                  <a:pt x="3099665" y="3290445"/>
                  <a:pt x="2415356" y="3529001"/>
                </a:cubicBezTo>
                <a:cubicBezTo>
                  <a:pt x="2381852" y="3540672"/>
                  <a:pt x="2288697" y="3576221"/>
                  <a:pt x="2259943" y="3555388"/>
                </a:cubicBezTo>
                <a:cubicBezTo>
                  <a:pt x="2218295" y="3525358"/>
                  <a:pt x="2268900" y="3466824"/>
                  <a:pt x="2289885" y="3440168"/>
                </a:cubicBezTo>
                <a:cubicBezTo>
                  <a:pt x="2443832" y="3243242"/>
                  <a:pt x="2694998" y="3089223"/>
                  <a:pt x="2885531" y="2928042"/>
                </a:cubicBezTo>
                <a:cubicBezTo>
                  <a:pt x="3478274" y="2426747"/>
                  <a:pt x="3699918" y="1677555"/>
                  <a:pt x="3330952" y="981004"/>
                </a:cubicBezTo>
                <a:cubicBezTo>
                  <a:pt x="3316299" y="953340"/>
                  <a:pt x="3300984" y="925292"/>
                  <a:pt x="3282795" y="899806"/>
                </a:cubicBezTo>
                <a:lnTo>
                  <a:pt x="3283000" y="899753"/>
                </a:lnTo>
                <a:close/>
              </a:path>
            </a:pathLst>
          </a:custGeom>
          <a:solidFill>
            <a:schemeClr val="tx2"/>
          </a:solidFill>
          <a:ln w="3555" cap="flat">
            <a:noFill/>
            <a:prstDash val="solid"/>
            <a:miter/>
          </a:ln>
        </p:spPr>
        <p:txBody>
          <a:bodyPr rtlCol="0" anchor="ctr">
            <a:noAutofit/>
          </a:bodyPr>
          <a:lstStyle/>
          <a:p>
            <a:pPr lvl="0"/>
            <a:endParaRPr lang="en-US">
              <a:solidFill>
                <a:schemeClr val="tx2"/>
              </a:solidFill>
            </a:endParaRPr>
          </a:p>
        </p:txBody>
      </p:sp>
    </p:spTree>
    <p:extLst>
      <p:ext uri="{BB962C8B-B14F-4D97-AF65-F5344CB8AC3E}">
        <p14:creationId xmlns:p14="http://schemas.microsoft.com/office/powerpoint/2010/main" val="10002420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F180F1A-098D-42D7-C855-FC87369D9E0D}"/>
              </a:ext>
            </a:extLst>
          </p:cNvPr>
          <p:cNvSpPr/>
          <p:nvPr userDrawn="1"/>
        </p:nvSpPr>
        <p:spPr>
          <a:xfrm>
            <a:off x="6096000" y="0"/>
            <a:ext cx="6096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F180FF46-6518-5287-28F8-852249E3A547}"/>
              </a:ext>
            </a:extLst>
          </p:cNvPr>
          <p:cNvSpPr>
            <a:spLocks noGrp="1"/>
          </p:cNvSpPr>
          <p:nvPr>
            <p:ph type="title" hasCustomPrompt="1"/>
          </p:nvPr>
        </p:nvSpPr>
        <p:spPr>
          <a:xfrm>
            <a:off x="343228" y="619125"/>
            <a:ext cx="4727575" cy="790576"/>
          </a:xfrm>
        </p:spPr>
        <p:txBody>
          <a:bodyPr>
            <a:noAutofit/>
          </a:bodyPr>
          <a:lstStyle>
            <a:lvl1pPr>
              <a:defRPr sz="3200">
                <a:solidFill>
                  <a:schemeClr val="tx1"/>
                </a:solidFill>
              </a:defRPr>
            </a:lvl1pPr>
          </a:lstStyle>
          <a:p>
            <a:r>
              <a:rPr lang="en-GB"/>
              <a:t>Title</a:t>
            </a:r>
            <a:endParaRPr lang="en-US"/>
          </a:p>
        </p:txBody>
      </p:sp>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tx1"/>
                </a:solidFill>
              </a:defRPr>
            </a:lvl1pPr>
          </a:lstStyle>
          <a:p>
            <a:r>
              <a:rPr lang="en-US">
                <a:solidFill>
                  <a:schemeClr val="tx1"/>
                </a:solidFill>
              </a:rPr>
              <a:t>Revised Strategy &amp; Draft Business Plan | 2026-2027</a:t>
            </a:r>
          </a:p>
        </p:txBody>
      </p:sp>
      <p:sp>
        <p:nvSpPr>
          <p:cNvPr id="9" name="Text Placeholder 6">
            <a:extLst>
              <a:ext uri="{FF2B5EF4-FFF2-40B4-BE49-F238E27FC236}">
                <a16:creationId xmlns:a16="http://schemas.microsoft.com/office/drawing/2014/main" id="{0AF9E21F-42CF-2EC6-4B7A-81449D71DE0F}"/>
              </a:ext>
            </a:extLst>
          </p:cNvPr>
          <p:cNvSpPr>
            <a:spLocks noGrp="1"/>
          </p:cNvSpPr>
          <p:nvPr>
            <p:ph type="body" sz="quarter" idx="12"/>
          </p:nvPr>
        </p:nvSpPr>
        <p:spPr>
          <a:xfrm>
            <a:off x="342900" y="1800225"/>
            <a:ext cx="4727575" cy="4238625"/>
          </a:xfrm>
        </p:spPr>
        <p:txBody>
          <a:bodyPr>
            <a:noAutofit/>
          </a:bodyPr>
          <a:lstStyle/>
          <a:p>
            <a:pPr lvl="0"/>
            <a:r>
              <a:rPr lang="en-GB"/>
              <a:t>Click to edit Master text styles</a:t>
            </a:r>
          </a:p>
        </p:txBody>
      </p:sp>
      <p:sp>
        <p:nvSpPr>
          <p:cNvPr id="10" name="Text Placeholder 6">
            <a:extLst>
              <a:ext uri="{FF2B5EF4-FFF2-40B4-BE49-F238E27FC236}">
                <a16:creationId xmlns:a16="http://schemas.microsoft.com/office/drawing/2014/main" id="{254D4049-46A9-62EF-2FB3-CAF43E1D3E65}"/>
              </a:ext>
            </a:extLst>
          </p:cNvPr>
          <p:cNvSpPr>
            <a:spLocks noGrp="1"/>
          </p:cNvSpPr>
          <p:nvPr>
            <p:ph type="body" sz="quarter" idx="13"/>
          </p:nvPr>
        </p:nvSpPr>
        <p:spPr>
          <a:xfrm>
            <a:off x="6549657" y="619125"/>
            <a:ext cx="4619914" cy="4238625"/>
          </a:xfrm>
        </p:spPr>
        <p:txBody>
          <a:bodyPr>
            <a:noAutofit/>
          </a:bodyPr>
          <a:lstStyle/>
          <a:p>
            <a:pPr lvl="0"/>
            <a:r>
              <a:rPr lang="en-GB"/>
              <a:t>Click to edit Master text styles</a:t>
            </a:r>
          </a:p>
          <a:p>
            <a:pPr lvl="1"/>
            <a:r>
              <a:rPr lang="en-GB"/>
              <a:t>Second level</a:t>
            </a:r>
          </a:p>
        </p:txBody>
      </p:sp>
      <p:sp>
        <p:nvSpPr>
          <p:cNvPr id="4" name="Freeform 3">
            <a:extLst>
              <a:ext uri="{FF2B5EF4-FFF2-40B4-BE49-F238E27FC236}">
                <a16:creationId xmlns:a16="http://schemas.microsoft.com/office/drawing/2014/main" id="{999F38D3-144F-18E8-14F0-82A61EE355F3}"/>
              </a:ext>
            </a:extLst>
          </p:cNvPr>
          <p:cNvSpPr/>
          <p:nvPr userDrawn="1"/>
        </p:nvSpPr>
        <p:spPr>
          <a:xfrm>
            <a:off x="11519643" y="6358806"/>
            <a:ext cx="329457" cy="325127"/>
          </a:xfrm>
          <a:custGeom>
            <a:avLst/>
            <a:gdLst>
              <a:gd name="connsiteX0" fmla="*/ 3283000 w 3629128"/>
              <a:gd name="connsiteY0" fmla="*/ 899753 h 3641292"/>
              <a:gd name="connsiteX1" fmla="*/ 3365751 w 3629128"/>
              <a:gd name="connsiteY1" fmla="*/ 1297838 h 3641292"/>
              <a:gd name="connsiteX2" fmla="*/ 2793840 w 3629128"/>
              <a:gd name="connsiteY2" fmla="*/ 2617307 h 3641292"/>
              <a:gd name="connsiteX3" fmla="*/ 2388138 w 3629128"/>
              <a:gd name="connsiteY3" fmla="*/ 2918050 h 3641292"/>
              <a:gd name="connsiteX4" fmla="*/ 2090940 w 3629128"/>
              <a:gd name="connsiteY4" fmla="*/ 3617110 h 3641292"/>
              <a:gd name="connsiteX5" fmla="*/ 1769445 w 3629128"/>
              <a:gd name="connsiteY5" fmla="*/ 3632550 h 3641292"/>
              <a:gd name="connsiteX6" fmla="*/ 1592887 w 3629128"/>
              <a:gd name="connsiteY6" fmla="*/ 3266308 h 3641292"/>
              <a:gd name="connsiteX7" fmla="*/ 1890495 w 3629128"/>
              <a:gd name="connsiteY7" fmla="*/ 2870553 h 3641292"/>
              <a:gd name="connsiteX8" fmla="*/ 3143661 w 3629128"/>
              <a:gd name="connsiteY8" fmla="*/ 1757976 h 3641292"/>
              <a:gd name="connsiteX9" fmla="*/ 2901014 w 3629128"/>
              <a:gd name="connsiteY9" fmla="*/ 461591 h 3641292"/>
              <a:gd name="connsiteX10" fmla="*/ 2972515 w 3629128"/>
              <a:gd name="connsiteY10" fmla="*/ 602082 h 3641292"/>
              <a:gd name="connsiteX11" fmla="*/ 3036353 w 3629128"/>
              <a:gd name="connsiteY11" fmla="*/ 1403343 h 3641292"/>
              <a:gd name="connsiteX12" fmla="*/ 1635642 w 3629128"/>
              <a:gd name="connsiteY12" fmla="*/ 2642355 h 3641292"/>
              <a:gd name="connsiteX13" fmla="*/ 1426169 w 3629128"/>
              <a:gd name="connsiteY13" fmla="*/ 3522643 h 3641292"/>
              <a:gd name="connsiteX14" fmla="*/ 1519886 w 3629128"/>
              <a:gd name="connsiteY14" fmla="*/ 3623442 h 3641292"/>
              <a:gd name="connsiteX15" fmla="*/ 1301645 w 3629128"/>
              <a:gd name="connsiteY15" fmla="*/ 3564925 h 3641292"/>
              <a:gd name="connsiteX16" fmla="*/ 1148608 w 3629128"/>
              <a:gd name="connsiteY16" fmla="*/ 3498953 h 3641292"/>
              <a:gd name="connsiteX17" fmla="*/ 991722 w 3629128"/>
              <a:gd name="connsiteY17" fmla="*/ 2917978 h 3641292"/>
              <a:gd name="connsiteX18" fmla="*/ 2420722 w 3629128"/>
              <a:gd name="connsiteY18" fmla="*/ 1760316 h 3641292"/>
              <a:gd name="connsiteX19" fmla="*/ 2788036 w 3629128"/>
              <a:gd name="connsiteY19" fmla="*/ 495399 h 3641292"/>
              <a:gd name="connsiteX20" fmla="*/ 2433340 w 3629128"/>
              <a:gd name="connsiteY20" fmla="*/ 136077 h 3641292"/>
              <a:gd name="connsiteX21" fmla="*/ 2533728 w 3629128"/>
              <a:gd name="connsiteY21" fmla="*/ 263816 h 3641292"/>
              <a:gd name="connsiteX22" fmla="*/ 2283375 w 3629128"/>
              <a:gd name="connsiteY22" fmla="*/ 1458635 h 3641292"/>
              <a:gd name="connsiteX23" fmla="*/ 1014261 w 3629128"/>
              <a:gd name="connsiteY23" fmla="*/ 2248716 h 3641292"/>
              <a:gd name="connsiteX24" fmla="*/ 922392 w 3629128"/>
              <a:gd name="connsiteY24" fmla="*/ 3403941 h 3641292"/>
              <a:gd name="connsiteX25" fmla="*/ 925705 w 3629128"/>
              <a:gd name="connsiteY25" fmla="*/ 3417308 h 3641292"/>
              <a:gd name="connsiteX26" fmla="*/ 911319 w 3629128"/>
              <a:gd name="connsiteY26" fmla="*/ 3403718 h 3641292"/>
              <a:gd name="connsiteX27" fmla="*/ 191274 w 3629128"/>
              <a:gd name="connsiteY27" fmla="*/ 1018687 h 3641292"/>
              <a:gd name="connsiteX28" fmla="*/ 1191756 w 3629128"/>
              <a:gd name="connsiteY28" fmla="*/ 166724 h 3641292"/>
              <a:gd name="connsiteX29" fmla="*/ 1440144 w 3629128"/>
              <a:gd name="connsiteY29" fmla="*/ 324583 h 3641292"/>
              <a:gd name="connsiteX30" fmla="*/ 777544 w 3629128"/>
              <a:gd name="connsiteY30" fmla="*/ 822020 h 3641292"/>
              <a:gd name="connsiteX31" fmla="*/ 266632 w 3629128"/>
              <a:gd name="connsiteY31" fmla="*/ 2616360 h 3641292"/>
              <a:gd name="connsiteX32" fmla="*/ 340998 w 3629128"/>
              <a:gd name="connsiteY32" fmla="*/ 2751270 h 3641292"/>
              <a:gd name="connsiteX33" fmla="*/ 432438 w 3629128"/>
              <a:gd name="connsiteY33" fmla="*/ 1557389 h 3641292"/>
              <a:gd name="connsiteX34" fmla="*/ 1400425 w 3629128"/>
              <a:gd name="connsiteY34" fmla="*/ 787462 h 3641292"/>
              <a:gd name="connsiteX35" fmla="*/ 1782928 w 3629128"/>
              <a:gd name="connsiteY35" fmla="*/ 266808 h 3641292"/>
              <a:gd name="connsiteX36" fmla="*/ 1577554 w 3629128"/>
              <a:gd name="connsiteY36" fmla="*/ 105064 h 3641292"/>
              <a:gd name="connsiteX37" fmla="*/ 1352098 w 3629128"/>
              <a:gd name="connsiteY37" fmla="*/ 60889 h 3641292"/>
              <a:gd name="connsiteX38" fmla="*/ 1914472 w 3629128"/>
              <a:gd name="connsiteY38" fmla="*/ 38976 h 3641292"/>
              <a:gd name="connsiteX39" fmla="*/ 2093405 w 3629128"/>
              <a:gd name="connsiteY39" fmla="*/ 655749 h 3641292"/>
              <a:gd name="connsiteX40" fmla="*/ 1164824 w 3629128"/>
              <a:gd name="connsiteY40" fmla="*/ 1321029 h 3641292"/>
              <a:gd name="connsiteX41" fmla="*/ 480417 w 3629128"/>
              <a:gd name="connsiteY41" fmla="*/ 1989309 h 3641292"/>
              <a:gd name="connsiteX42" fmla="*/ 682273 w 3629128"/>
              <a:gd name="connsiteY42" fmla="*/ 3160821 h 3641292"/>
              <a:gd name="connsiteX43" fmla="*/ 641428 w 3629128"/>
              <a:gd name="connsiteY43" fmla="*/ 3048781 h 3641292"/>
              <a:gd name="connsiteX44" fmla="*/ 988749 w 3629128"/>
              <a:gd name="connsiteY44" fmla="*/ 1814260 h 3641292"/>
              <a:gd name="connsiteX45" fmla="*/ 2366564 w 3629128"/>
              <a:gd name="connsiteY45" fmla="*/ 843764 h 3641292"/>
              <a:gd name="connsiteX46" fmla="*/ 2031906 w 3629128"/>
              <a:gd name="connsiteY46" fmla="*/ 5632 h 3641292"/>
              <a:gd name="connsiteX47" fmla="*/ 2138991 w 3629128"/>
              <a:gd name="connsiteY47" fmla="*/ 18116 h 3641292"/>
              <a:gd name="connsiteX48" fmla="*/ 3626257 w 3629128"/>
              <a:gd name="connsiteY48" fmla="*/ 1885769 h 3641292"/>
              <a:gd name="connsiteX49" fmla="*/ 2415356 w 3629128"/>
              <a:gd name="connsiteY49" fmla="*/ 3529001 h 3641292"/>
              <a:gd name="connsiteX50" fmla="*/ 2259943 w 3629128"/>
              <a:gd name="connsiteY50" fmla="*/ 3555388 h 3641292"/>
              <a:gd name="connsiteX51" fmla="*/ 2289885 w 3629128"/>
              <a:gd name="connsiteY51" fmla="*/ 3440168 h 3641292"/>
              <a:gd name="connsiteX52" fmla="*/ 2885531 w 3629128"/>
              <a:gd name="connsiteY52" fmla="*/ 2928042 h 3641292"/>
              <a:gd name="connsiteX53" fmla="*/ 3330952 w 3629128"/>
              <a:gd name="connsiteY53" fmla="*/ 981004 h 3641292"/>
              <a:gd name="connsiteX54" fmla="*/ 3282795 w 3629128"/>
              <a:gd name="connsiteY54" fmla="*/ 899806 h 3641292"/>
              <a:gd name="connsiteX55" fmla="*/ 3283000 w 3629128"/>
              <a:gd name="connsiteY55" fmla="*/ 899753 h 364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629128" h="3641292">
                <a:moveTo>
                  <a:pt x="3283000" y="899753"/>
                </a:moveTo>
                <a:cubicBezTo>
                  <a:pt x="3321451" y="1030501"/>
                  <a:pt x="3353419" y="1161544"/>
                  <a:pt x="3365751" y="1297838"/>
                </a:cubicBezTo>
                <a:cubicBezTo>
                  <a:pt x="3415079" y="1845952"/>
                  <a:pt x="3209821" y="2263298"/>
                  <a:pt x="2793840" y="2617307"/>
                </a:cubicBezTo>
                <a:cubicBezTo>
                  <a:pt x="2664878" y="2726990"/>
                  <a:pt x="2523708" y="2817823"/>
                  <a:pt x="2388138" y="2918050"/>
                </a:cubicBezTo>
                <a:cubicBezTo>
                  <a:pt x="2187890" y="3066042"/>
                  <a:pt x="1730993" y="3384805"/>
                  <a:pt x="2090940" y="3617110"/>
                </a:cubicBezTo>
                <a:cubicBezTo>
                  <a:pt x="1993106" y="3623182"/>
                  <a:pt x="1865099" y="3656946"/>
                  <a:pt x="1769445" y="3632550"/>
                </a:cubicBezTo>
                <a:cubicBezTo>
                  <a:pt x="1603441" y="3590276"/>
                  <a:pt x="1553453" y="3418872"/>
                  <a:pt x="1592887" y="3266308"/>
                </a:cubicBezTo>
                <a:cubicBezTo>
                  <a:pt x="1635633" y="3101028"/>
                  <a:pt x="1763685" y="2976548"/>
                  <a:pt x="1890495" y="2870553"/>
                </a:cubicBezTo>
                <a:cubicBezTo>
                  <a:pt x="2321808" y="2509713"/>
                  <a:pt x="2911543" y="2317341"/>
                  <a:pt x="3143661" y="1757976"/>
                </a:cubicBezTo>
                <a:cubicBezTo>
                  <a:pt x="3322282" y="1327360"/>
                  <a:pt x="3246567" y="783390"/>
                  <a:pt x="2901014" y="461591"/>
                </a:cubicBezTo>
                <a:lnTo>
                  <a:pt x="2972515" y="602082"/>
                </a:lnTo>
                <a:cubicBezTo>
                  <a:pt x="3079840" y="841486"/>
                  <a:pt x="3105879" y="1148320"/>
                  <a:pt x="3036353" y="1403343"/>
                </a:cubicBezTo>
                <a:cubicBezTo>
                  <a:pt x="2848196" y="2093625"/>
                  <a:pt x="2119658" y="2235991"/>
                  <a:pt x="1635642" y="2642355"/>
                </a:cubicBezTo>
                <a:cubicBezTo>
                  <a:pt x="1368939" y="2866347"/>
                  <a:pt x="1176201" y="3213221"/>
                  <a:pt x="1426169" y="3522643"/>
                </a:cubicBezTo>
                <a:lnTo>
                  <a:pt x="1519886" y="3623442"/>
                </a:lnTo>
                <a:cubicBezTo>
                  <a:pt x="1447636" y="3602171"/>
                  <a:pt x="1373850" y="3586884"/>
                  <a:pt x="1301645" y="3564925"/>
                </a:cubicBezTo>
                <a:cubicBezTo>
                  <a:pt x="1245986" y="3547959"/>
                  <a:pt x="1194248" y="3536931"/>
                  <a:pt x="1148608" y="3498953"/>
                </a:cubicBezTo>
                <a:cubicBezTo>
                  <a:pt x="990249" y="3367347"/>
                  <a:pt x="946993" y="3111538"/>
                  <a:pt x="991722" y="2917978"/>
                </a:cubicBezTo>
                <a:cubicBezTo>
                  <a:pt x="1134463" y="2299089"/>
                  <a:pt x="1965031" y="2082758"/>
                  <a:pt x="2420722" y="1760316"/>
                </a:cubicBezTo>
                <a:cubicBezTo>
                  <a:pt x="2835846" y="1466601"/>
                  <a:pt x="3035951" y="961162"/>
                  <a:pt x="2788036" y="495399"/>
                </a:cubicBezTo>
                <a:cubicBezTo>
                  <a:pt x="2705847" y="340987"/>
                  <a:pt x="2586850" y="221534"/>
                  <a:pt x="2433340" y="136077"/>
                </a:cubicBezTo>
                <a:lnTo>
                  <a:pt x="2533728" y="263816"/>
                </a:lnTo>
                <a:cubicBezTo>
                  <a:pt x="2814932" y="694361"/>
                  <a:pt x="2696989" y="1158419"/>
                  <a:pt x="2283375" y="1458635"/>
                </a:cubicBezTo>
                <a:cubicBezTo>
                  <a:pt x="1886415" y="1746627"/>
                  <a:pt x="1353160" y="1874518"/>
                  <a:pt x="1014261" y="2248716"/>
                </a:cubicBezTo>
                <a:cubicBezTo>
                  <a:pt x="700498" y="2595134"/>
                  <a:pt x="664431" y="3021357"/>
                  <a:pt x="922392" y="3403941"/>
                </a:cubicBezTo>
                <a:cubicBezTo>
                  <a:pt x="926062" y="3409406"/>
                  <a:pt x="934135" y="3407557"/>
                  <a:pt x="925705" y="3417308"/>
                </a:cubicBezTo>
                <a:cubicBezTo>
                  <a:pt x="921588" y="3411406"/>
                  <a:pt x="917758" y="3407433"/>
                  <a:pt x="911319" y="3403718"/>
                </a:cubicBezTo>
                <a:cubicBezTo>
                  <a:pt x="82037" y="2908182"/>
                  <a:pt x="-239717" y="1899181"/>
                  <a:pt x="191274" y="1018687"/>
                </a:cubicBezTo>
                <a:cubicBezTo>
                  <a:pt x="359545" y="674787"/>
                  <a:pt x="788956" y="199013"/>
                  <a:pt x="1191756" y="166724"/>
                </a:cubicBezTo>
                <a:cubicBezTo>
                  <a:pt x="1285661" y="159267"/>
                  <a:pt x="1508019" y="178225"/>
                  <a:pt x="1440144" y="324583"/>
                </a:cubicBezTo>
                <a:cubicBezTo>
                  <a:pt x="1360715" y="495809"/>
                  <a:pt x="942707" y="705398"/>
                  <a:pt x="777544" y="822020"/>
                </a:cubicBezTo>
                <a:cubicBezTo>
                  <a:pt x="155912" y="1261521"/>
                  <a:pt x="-57936" y="1924131"/>
                  <a:pt x="266632" y="2616360"/>
                </a:cubicBezTo>
                <a:cubicBezTo>
                  <a:pt x="288045" y="2662018"/>
                  <a:pt x="311602" y="2710336"/>
                  <a:pt x="340998" y="2751270"/>
                </a:cubicBezTo>
                <a:cubicBezTo>
                  <a:pt x="200257" y="2366936"/>
                  <a:pt x="209285" y="1914183"/>
                  <a:pt x="432438" y="1557389"/>
                </a:cubicBezTo>
                <a:cubicBezTo>
                  <a:pt x="669110" y="1178966"/>
                  <a:pt x="1043666" y="1015848"/>
                  <a:pt x="1400425" y="787462"/>
                </a:cubicBezTo>
                <a:cubicBezTo>
                  <a:pt x="1560704" y="684762"/>
                  <a:pt x="1869332" y="493961"/>
                  <a:pt x="1782928" y="266808"/>
                </a:cubicBezTo>
                <a:cubicBezTo>
                  <a:pt x="1749603" y="179029"/>
                  <a:pt x="1664280" y="128880"/>
                  <a:pt x="1577554" y="105064"/>
                </a:cubicBezTo>
                <a:lnTo>
                  <a:pt x="1352098" y="60889"/>
                </a:lnTo>
                <a:cubicBezTo>
                  <a:pt x="1522905" y="22411"/>
                  <a:pt x="1748451" y="-42079"/>
                  <a:pt x="1914472" y="38976"/>
                </a:cubicBezTo>
                <a:cubicBezTo>
                  <a:pt x="2150706" y="154222"/>
                  <a:pt x="2206812" y="429605"/>
                  <a:pt x="2093405" y="655749"/>
                </a:cubicBezTo>
                <a:cubicBezTo>
                  <a:pt x="1932554" y="976798"/>
                  <a:pt x="1465398" y="1155714"/>
                  <a:pt x="1164824" y="1321029"/>
                </a:cubicBezTo>
                <a:cubicBezTo>
                  <a:pt x="868707" y="1483808"/>
                  <a:pt x="618434" y="1664768"/>
                  <a:pt x="480417" y="1989309"/>
                </a:cubicBezTo>
                <a:cubicBezTo>
                  <a:pt x="314146" y="2380358"/>
                  <a:pt x="404765" y="2848184"/>
                  <a:pt x="682273" y="3160821"/>
                </a:cubicBezTo>
                <a:lnTo>
                  <a:pt x="641428" y="3048781"/>
                </a:lnTo>
                <a:cubicBezTo>
                  <a:pt x="502295" y="2584669"/>
                  <a:pt x="604897" y="2132014"/>
                  <a:pt x="988749" y="1814260"/>
                </a:cubicBezTo>
                <a:cubicBezTo>
                  <a:pt x="1404935" y="1469887"/>
                  <a:pt x="2120069" y="1350425"/>
                  <a:pt x="2366564" y="843764"/>
                </a:cubicBezTo>
                <a:cubicBezTo>
                  <a:pt x="2526780" y="514419"/>
                  <a:pt x="2352839" y="146685"/>
                  <a:pt x="2031906" y="5632"/>
                </a:cubicBezTo>
                <a:lnTo>
                  <a:pt x="2138991" y="18116"/>
                </a:lnTo>
                <a:cubicBezTo>
                  <a:pt x="3032549" y="180717"/>
                  <a:pt x="3677692" y="976093"/>
                  <a:pt x="3626257" y="1885769"/>
                </a:cubicBezTo>
                <a:cubicBezTo>
                  <a:pt x="3585261" y="2606395"/>
                  <a:pt x="3099665" y="3290445"/>
                  <a:pt x="2415356" y="3529001"/>
                </a:cubicBezTo>
                <a:cubicBezTo>
                  <a:pt x="2381852" y="3540672"/>
                  <a:pt x="2288697" y="3576221"/>
                  <a:pt x="2259943" y="3555388"/>
                </a:cubicBezTo>
                <a:cubicBezTo>
                  <a:pt x="2218295" y="3525358"/>
                  <a:pt x="2268900" y="3466824"/>
                  <a:pt x="2289885" y="3440168"/>
                </a:cubicBezTo>
                <a:cubicBezTo>
                  <a:pt x="2443832" y="3243242"/>
                  <a:pt x="2694998" y="3089223"/>
                  <a:pt x="2885531" y="2928042"/>
                </a:cubicBezTo>
                <a:cubicBezTo>
                  <a:pt x="3478274" y="2426747"/>
                  <a:pt x="3699918" y="1677555"/>
                  <a:pt x="3330952" y="981004"/>
                </a:cubicBezTo>
                <a:cubicBezTo>
                  <a:pt x="3316299" y="953340"/>
                  <a:pt x="3300984" y="925292"/>
                  <a:pt x="3282795" y="899806"/>
                </a:cubicBezTo>
                <a:lnTo>
                  <a:pt x="3283000" y="899753"/>
                </a:lnTo>
                <a:close/>
              </a:path>
            </a:pathLst>
          </a:custGeom>
          <a:solidFill>
            <a:schemeClr val="tx2"/>
          </a:solidFill>
          <a:ln w="3555" cap="flat">
            <a:noFill/>
            <a:prstDash val="solid"/>
            <a:miter/>
          </a:ln>
        </p:spPr>
        <p:txBody>
          <a:bodyPr rtlCol="0" anchor="ctr">
            <a:noAutofit/>
          </a:bodyPr>
          <a:lstStyle/>
          <a:p>
            <a:pPr lvl="0"/>
            <a:endParaRPr lang="en-US">
              <a:solidFill>
                <a:schemeClr val="tx2"/>
              </a:solidFill>
            </a:endParaRPr>
          </a:p>
        </p:txBody>
      </p:sp>
    </p:spTree>
    <p:extLst>
      <p:ext uri="{BB962C8B-B14F-4D97-AF65-F5344CB8AC3E}">
        <p14:creationId xmlns:p14="http://schemas.microsoft.com/office/powerpoint/2010/main" val="1607239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8_Custom Layout">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F180F1A-098D-42D7-C855-FC87369D9E0D}"/>
              </a:ext>
            </a:extLst>
          </p:cNvPr>
          <p:cNvSpPr/>
          <p:nvPr userDrawn="1"/>
        </p:nvSpPr>
        <p:spPr>
          <a:xfrm>
            <a:off x="6096000" y="0"/>
            <a:ext cx="6096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F180FF46-6518-5287-28F8-852249E3A547}"/>
              </a:ext>
            </a:extLst>
          </p:cNvPr>
          <p:cNvSpPr>
            <a:spLocks noGrp="1"/>
          </p:cNvSpPr>
          <p:nvPr>
            <p:ph type="title" hasCustomPrompt="1"/>
          </p:nvPr>
        </p:nvSpPr>
        <p:spPr>
          <a:xfrm>
            <a:off x="343228" y="619125"/>
            <a:ext cx="4727575" cy="790576"/>
          </a:xfrm>
        </p:spPr>
        <p:txBody>
          <a:bodyPr>
            <a:noAutofit/>
          </a:bodyPr>
          <a:lstStyle>
            <a:lvl1pPr>
              <a:defRPr sz="3200">
                <a:solidFill>
                  <a:schemeClr val="tx1"/>
                </a:solidFill>
              </a:defRPr>
            </a:lvl1pPr>
          </a:lstStyle>
          <a:p>
            <a:r>
              <a:rPr lang="en-GB"/>
              <a:t>Title</a:t>
            </a:r>
            <a:endParaRPr lang="en-US"/>
          </a:p>
        </p:txBody>
      </p:sp>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tx1"/>
                </a:solidFill>
              </a:defRPr>
            </a:lvl1pPr>
          </a:lstStyle>
          <a:p>
            <a:r>
              <a:rPr lang="en-US">
                <a:solidFill>
                  <a:schemeClr val="tx1"/>
                </a:solidFill>
              </a:rPr>
              <a:t>Revised Strategy &amp; Draft Business Plan | 2026-2027</a:t>
            </a:r>
          </a:p>
        </p:txBody>
      </p:sp>
      <p:sp>
        <p:nvSpPr>
          <p:cNvPr id="9" name="Text Placeholder 6">
            <a:extLst>
              <a:ext uri="{FF2B5EF4-FFF2-40B4-BE49-F238E27FC236}">
                <a16:creationId xmlns:a16="http://schemas.microsoft.com/office/drawing/2014/main" id="{0AF9E21F-42CF-2EC6-4B7A-81449D71DE0F}"/>
              </a:ext>
            </a:extLst>
          </p:cNvPr>
          <p:cNvSpPr>
            <a:spLocks noGrp="1"/>
          </p:cNvSpPr>
          <p:nvPr>
            <p:ph type="body" sz="quarter" idx="12"/>
          </p:nvPr>
        </p:nvSpPr>
        <p:spPr>
          <a:xfrm>
            <a:off x="342900" y="1800225"/>
            <a:ext cx="4727575" cy="4238625"/>
          </a:xfrm>
        </p:spPr>
        <p:txBody>
          <a:bodyPr>
            <a:noAutofit/>
          </a:bodyPr>
          <a:lstStyle/>
          <a:p>
            <a:pPr lvl="0"/>
            <a:r>
              <a:rPr lang="en-GB"/>
              <a:t>Click to edit Master text styles</a:t>
            </a:r>
          </a:p>
        </p:txBody>
      </p:sp>
      <p:sp>
        <p:nvSpPr>
          <p:cNvPr id="10" name="Text Placeholder 6">
            <a:extLst>
              <a:ext uri="{FF2B5EF4-FFF2-40B4-BE49-F238E27FC236}">
                <a16:creationId xmlns:a16="http://schemas.microsoft.com/office/drawing/2014/main" id="{254D4049-46A9-62EF-2FB3-CAF43E1D3E65}"/>
              </a:ext>
            </a:extLst>
          </p:cNvPr>
          <p:cNvSpPr>
            <a:spLocks noGrp="1"/>
          </p:cNvSpPr>
          <p:nvPr>
            <p:ph type="body" sz="quarter" idx="13"/>
          </p:nvPr>
        </p:nvSpPr>
        <p:spPr>
          <a:xfrm>
            <a:off x="6549657" y="619125"/>
            <a:ext cx="4619914" cy="4238625"/>
          </a:xfrm>
        </p:spPr>
        <p:txBody>
          <a:bodyPr>
            <a:noAutofit/>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vl6pPr>
              <a:defRPr>
                <a:solidFill>
                  <a:schemeClr val="accent4"/>
                </a:solidFill>
              </a:defRPr>
            </a:lvl6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Freeform 3">
            <a:extLst>
              <a:ext uri="{FF2B5EF4-FFF2-40B4-BE49-F238E27FC236}">
                <a16:creationId xmlns:a16="http://schemas.microsoft.com/office/drawing/2014/main" id="{999F38D3-144F-18E8-14F0-82A61EE355F3}"/>
              </a:ext>
            </a:extLst>
          </p:cNvPr>
          <p:cNvSpPr/>
          <p:nvPr userDrawn="1"/>
        </p:nvSpPr>
        <p:spPr>
          <a:xfrm>
            <a:off x="11519643" y="6358806"/>
            <a:ext cx="329457" cy="325127"/>
          </a:xfrm>
          <a:custGeom>
            <a:avLst/>
            <a:gdLst>
              <a:gd name="connsiteX0" fmla="*/ 3283000 w 3629128"/>
              <a:gd name="connsiteY0" fmla="*/ 899753 h 3641292"/>
              <a:gd name="connsiteX1" fmla="*/ 3365751 w 3629128"/>
              <a:gd name="connsiteY1" fmla="*/ 1297838 h 3641292"/>
              <a:gd name="connsiteX2" fmla="*/ 2793840 w 3629128"/>
              <a:gd name="connsiteY2" fmla="*/ 2617307 h 3641292"/>
              <a:gd name="connsiteX3" fmla="*/ 2388138 w 3629128"/>
              <a:gd name="connsiteY3" fmla="*/ 2918050 h 3641292"/>
              <a:gd name="connsiteX4" fmla="*/ 2090940 w 3629128"/>
              <a:gd name="connsiteY4" fmla="*/ 3617110 h 3641292"/>
              <a:gd name="connsiteX5" fmla="*/ 1769445 w 3629128"/>
              <a:gd name="connsiteY5" fmla="*/ 3632550 h 3641292"/>
              <a:gd name="connsiteX6" fmla="*/ 1592887 w 3629128"/>
              <a:gd name="connsiteY6" fmla="*/ 3266308 h 3641292"/>
              <a:gd name="connsiteX7" fmla="*/ 1890495 w 3629128"/>
              <a:gd name="connsiteY7" fmla="*/ 2870553 h 3641292"/>
              <a:gd name="connsiteX8" fmla="*/ 3143661 w 3629128"/>
              <a:gd name="connsiteY8" fmla="*/ 1757976 h 3641292"/>
              <a:gd name="connsiteX9" fmla="*/ 2901014 w 3629128"/>
              <a:gd name="connsiteY9" fmla="*/ 461591 h 3641292"/>
              <a:gd name="connsiteX10" fmla="*/ 2972515 w 3629128"/>
              <a:gd name="connsiteY10" fmla="*/ 602082 h 3641292"/>
              <a:gd name="connsiteX11" fmla="*/ 3036353 w 3629128"/>
              <a:gd name="connsiteY11" fmla="*/ 1403343 h 3641292"/>
              <a:gd name="connsiteX12" fmla="*/ 1635642 w 3629128"/>
              <a:gd name="connsiteY12" fmla="*/ 2642355 h 3641292"/>
              <a:gd name="connsiteX13" fmla="*/ 1426169 w 3629128"/>
              <a:gd name="connsiteY13" fmla="*/ 3522643 h 3641292"/>
              <a:gd name="connsiteX14" fmla="*/ 1519886 w 3629128"/>
              <a:gd name="connsiteY14" fmla="*/ 3623442 h 3641292"/>
              <a:gd name="connsiteX15" fmla="*/ 1301645 w 3629128"/>
              <a:gd name="connsiteY15" fmla="*/ 3564925 h 3641292"/>
              <a:gd name="connsiteX16" fmla="*/ 1148608 w 3629128"/>
              <a:gd name="connsiteY16" fmla="*/ 3498953 h 3641292"/>
              <a:gd name="connsiteX17" fmla="*/ 991722 w 3629128"/>
              <a:gd name="connsiteY17" fmla="*/ 2917978 h 3641292"/>
              <a:gd name="connsiteX18" fmla="*/ 2420722 w 3629128"/>
              <a:gd name="connsiteY18" fmla="*/ 1760316 h 3641292"/>
              <a:gd name="connsiteX19" fmla="*/ 2788036 w 3629128"/>
              <a:gd name="connsiteY19" fmla="*/ 495399 h 3641292"/>
              <a:gd name="connsiteX20" fmla="*/ 2433340 w 3629128"/>
              <a:gd name="connsiteY20" fmla="*/ 136077 h 3641292"/>
              <a:gd name="connsiteX21" fmla="*/ 2533728 w 3629128"/>
              <a:gd name="connsiteY21" fmla="*/ 263816 h 3641292"/>
              <a:gd name="connsiteX22" fmla="*/ 2283375 w 3629128"/>
              <a:gd name="connsiteY22" fmla="*/ 1458635 h 3641292"/>
              <a:gd name="connsiteX23" fmla="*/ 1014261 w 3629128"/>
              <a:gd name="connsiteY23" fmla="*/ 2248716 h 3641292"/>
              <a:gd name="connsiteX24" fmla="*/ 922392 w 3629128"/>
              <a:gd name="connsiteY24" fmla="*/ 3403941 h 3641292"/>
              <a:gd name="connsiteX25" fmla="*/ 925705 w 3629128"/>
              <a:gd name="connsiteY25" fmla="*/ 3417308 h 3641292"/>
              <a:gd name="connsiteX26" fmla="*/ 911319 w 3629128"/>
              <a:gd name="connsiteY26" fmla="*/ 3403718 h 3641292"/>
              <a:gd name="connsiteX27" fmla="*/ 191274 w 3629128"/>
              <a:gd name="connsiteY27" fmla="*/ 1018687 h 3641292"/>
              <a:gd name="connsiteX28" fmla="*/ 1191756 w 3629128"/>
              <a:gd name="connsiteY28" fmla="*/ 166724 h 3641292"/>
              <a:gd name="connsiteX29" fmla="*/ 1440144 w 3629128"/>
              <a:gd name="connsiteY29" fmla="*/ 324583 h 3641292"/>
              <a:gd name="connsiteX30" fmla="*/ 777544 w 3629128"/>
              <a:gd name="connsiteY30" fmla="*/ 822020 h 3641292"/>
              <a:gd name="connsiteX31" fmla="*/ 266632 w 3629128"/>
              <a:gd name="connsiteY31" fmla="*/ 2616360 h 3641292"/>
              <a:gd name="connsiteX32" fmla="*/ 340998 w 3629128"/>
              <a:gd name="connsiteY32" fmla="*/ 2751270 h 3641292"/>
              <a:gd name="connsiteX33" fmla="*/ 432438 w 3629128"/>
              <a:gd name="connsiteY33" fmla="*/ 1557389 h 3641292"/>
              <a:gd name="connsiteX34" fmla="*/ 1400425 w 3629128"/>
              <a:gd name="connsiteY34" fmla="*/ 787462 h 3641292"/>
              <a:gd name="connsiteX35" fmla="*/ 1782928 w 3629128"/>
              <a:gd name="connsiteY35" fmla="*/ 266808 h 3641292"/>
              <a:gd name="connsiteX36" fmla="*/ 1577554 w 3629128"/>
              <a:gd name="connsiteY36" fmla="*/ 105064 h 3641292"/>
              <a:gd name="connsiteX37" fmla="*/ 1352098 w 3629128"/>
              <a:gd name="connsiteY37" fmla="*/ 60889 h 3641292"/>
              <a:gd name="connsiteX38" fmla="*/ 1914472 w 3629128"/>
              <a:gd name="connsiteY38" fmla="*/ 38976 h 3641292"/>
              <a:gd name="connsiteX39" fmla="*/ 2093405 w 3629128"/>
              <a:gd name="connsiteY39" fmla="*/ 655749 h 3641292"/>
              <a:gd name="connsiteX40" fmla="*/ 1164824 w 3629128"/>
              <a:gd name="connsiteY40" fmla="*/ 1321029 h 3641292"/>
              <a:gd name="connsiteX41" fmla="*/ 480417 w 3629128"/>
              <a:gd name="connsiteY41" fmla="*/ 1989309 h 3641292"/>
              <a:gd name="connsiteX42" fmla="*/ 682273 w 3629128"/>
              <a:gd name="connsiteY42" fmla="*/ 3160821 h 3641292"/>
              <a:gd name="connsiteX43" fmla="*/ 641428 w 3629128"/>
              <a:gd name="connsiteY43" fmla="*/ 3048781 h 3641292"/>
              <a:gd name="connsiteX44" fmla="*/ 988749 w 3629128"/>
              <a:gd name="connsiteY44" fmla="*/ 1814260 h 3641292"/>
              <a:gd name="connsiteX45" fmla="*/ 2366564 w 3629128"/>
              <a:gd name="connsiteY45" fmla="*/ 843764 h 3641292"/>
              <a:gd name="connsiteX46" fmla="*/ 2031906 w 3629128"/>
              <a:gd name="connsiteY46" fmla="*/ 5632 h 3641292"/>
              <a:gd name="connsiteX47" fmla="*/ 2138991 w 3629128"/>
              <a:gd name="connsiteY47" fmla="*/ 18116 h 3641292"/>
              <a:gd name="connsiteX48" fmla="*/ 3626257 w 3629128"/>
              <a:gd name="connsiteY48" fmla="*/ 1885769 h 3641292"/>
              <a:gd name="connsiteX49" fmla="*/ 2415356 w 3629128"/>
              <a:gd name="connsiteY49" fmla="*/ 3529001 h 3641292"/>
              <a:gd name="connsiteX50" fmla="*/ 2259943 w 3629128"/>
              <a:gd name="connsiteY50" fmla="*/ 3555388 h 3641292"/>
              <a:gd name="connsiteX51" fmla="*/ 2289885 w 3629128"/>
              <a:gd name="connsiteY51" fmla="*/ 3440168 h 3641292"/>
              <a:gd name="connsiteX52" fmla="*/ 2885531 w 3629128"/>
              <a:gd name="connsiteY52" fmla="*/ 2928042 h 3641292"/>
              <a:gd name="connsiteX53" fmla="*/ 3330952 w 3629128"/>
              <a:gd name="connsiteY53" fmla="*/ 981004 h 3641292"/>
              <a:gd name="connsiteX54" fmla="*/ 3282795 w 3629128"/>
              <a:gd name="connsiteY54" fmla="*/ 899806 h 3641292"/>
              <a:gd name="connsiteX55" fmla="*/ 3283000 w 3629128"/>
              <a:gd name="connsiteY55" fmla="*/ 899753 h 364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629128" h="3641292">
                <a:moveTo>
                  <a:pt x="3283000" y="899753"/>
                </a:moveTo>
                <a:cubicBezTo>
                  <a:pt x="3321451" y="1030501"/>
                  <a:pt x="3353419" y="1161544"/>
                  <a:pt x="3365751" y="1297838"/>
                </a:cubicBezTo>
                <a:cubicBezTo>
                  <a:pt x="3415079" y="1845952"/>
                  <a:pt x="3209821" y="2263298"/>
                  <a:pt x="2793840" y="2617307"/>
                </a:cubicBezTo>
                <a:cubicBezTo>
                  <a:pt x="2664878" y="2726990"/>
                  <a:pt x="2523708" y="2817823"/>
                  <a:pt x="2388138" y="2918050"/>
                </a:cubicBezTo>
                <a:cubicBezTo>
                  <a:pt x="2187890" y="3066042"/>
                  <a:pt x="1730993" y="3384805"/>
                  <a:pt x="2090940" y="3617110"/>
                </a:cubicBezTo>
                <a:cubicBezTo>
                  <a:pt x="1993106" y="3623182"/>
                  <a:pt x="1865099" y="3656946"/>
                  <a:pt x="1769445" y="3632550"/>
                </a:cubicBezTo>
                <a:cubicBezTo>
                  <a:pt x="1603441" y="3590276"/>
                  <a:pt x="1553453" y="3418872"/>
                  <a:pt x="1592887" y="3266308"/>
                </a:cubicBezTo>
                <a:cubicBezTo>
                  <a:pt x="1635633" y="3101028"/>
                  <a:pt x="1763685" y="2976548"/>
                  <a:pt x="1890495" y="2870553"/>
                </a:cubicBezTo>
                <a:cubicBezTo>
                  <a:pt x="2321808" y="2509713"/>
                  <a:pt x="2911543" y="2317341"/>
                  <a:pt x="3143661" y="1757976"/>
                </a:cubicBezTo>
                <a:cubicBezTo>
                  <a:pt x="3322282" y="1327360"/>
                  <a:pt x="3246567" y="783390"/>
                  <a:pt x="2901014" y="461591"/>
                </a:cubicBezTo>
                <a:lnTo>
                  <a:pt x="2972515" y="602082"/>
                </a:lnTo>
                <a:cubicBezTo>
                  <a:pt x="3079840" y="841486"/>
                  <a:pt x="3105879" y="1148320"/>
                  <a:pt x="3036353" y="1403343"/>
                </a:cubicBezTo>
                <a:cubicBezTo>
                  <a:pt x="2848196" y="2093625"/>
                  <a:pt x="2119658" y="2235991"/>
                  <a:pt x="1635642" y="2642355"/>
                </a:cubicBezTo>
                <a:cubicBezTo>
                  <a:pt x="1368939" y="2866347"/>
                  <a:pt x="1176201" y="3213221"/>
                  <a:pt x="1426169" y="3522643"/>
                </a:cubicBezTo>
                <a:lnTo>
                  <a:pt x="1519886" y="3623442"/>
                </a:lnTo>
                <a:cubicBezTo>
                  <a:pt x="1447636" y="3602171"/>
                  <a:pt x="1373850" y="3586884"/>
                  <a:pt x="1301645" y="3564925"/>
                </a:cubicBezTo>
                <a:cubicBezTo>
                  <a:pt x="1245986" y="3547959"/>
                  <a:pt x="1194248" y="3536931"/>
                  <a:pt x="1148608" y="3498953"/>
                </a:cubicBezTo>
                <a:cubicBezTo>
                  <a:pt x="990249" y="3367347"/>
                  <a:pt x="946993" y="3111538"/>
                  <a:pt x="991722" y="2917978"/>
                </a:cubicBezTo>
                <a:cubicBezTo>
                  <a:pt x="1134463" y="2299089"/>
                  <a:pt x="1965031" y="2082758"/>
                  <a:pt x="2420722" y="1760316"/>
                </a:cubicBezTo>
                <a:cubicBezTo>
                  <a:pt x="2835846" y="1466601"/>
                  <a:pt x="3035951" y="961162"/>
                  <a:pt x="2788036" y="495399"/>
                </a:cubicBezTo>
                <a:cubicBezTo>
                  <a:pt x="2705847" y="340987"/>
                  <a:pt x="2586850" y="221534"/>
                  <a:pt x="2433340" y="136077"/>
                </a:cubicBezTo>
                <a:lnTo>
                  <a:pt x="2533728" y="263816"/>
                </a:lnTo>
                <a:cubicBezTo>
                  <a:pt x="2814932" y="694361"/>
                  <a:pt x="2696989" y="1158419"/>
                  <a:pt x="2283375" y="1458635"/>
                </a:cubicBezTo>
                <a:cubicBezTo>
                  <a:pt x="1886415" y="1746627"/>
                  <a:pt x="1353160" y="1874518"/>
                  <a:pt x="1014261" y="2248716"/>
                </a:cubicBezTo>
                <a:cubicBezTo>
                  <a:pt x="700498" y="2595134"/>
                  <a:pt x="664431" y="3021357"/>
                  <a:pt x="922392" y="3403941"/>
                </a:cubicBezTo>
                <a:cubicBezTo>
                  <a:pt x="926062" y="3409406"/>
                  <a:pt x="934135" y="3407557"/>
                  <a:pt x="925705" y="3417308"/>
                </a:cubicBezTo>
                <a:cubicBezTo>
                  <a:pt x="921588" y="3411406"/>
                  <a:pt x="917758" y="3407433"/>
                  <a:pt x="911319" y="3403718"/>
                </a:cubicBezTo>
                <a:cubicBezTo>
                  <a:pt x="82037" y="2908182"/>
                  <a:pt x="-239717" y="1899181"/>
                  <a:pt x="191274" y="1018687"/>
                </a:cubicBezTo>
                <a:cubicBezTo>
                  <a:pt x="359545" y="674787"/>
                  <a:pt x="788956" y="199013"/>
                  <a:pt x="1191756" y="166724"/>
                </a:cubicBezTo>
                <a:cubicBezTo>
                  <a:pt x="1285661" y="159267"/>
                  <a:pt x="1508019" y="178225"/>
                  <a:pt x="1440144" y="324583"/>
                </a:cubicBezTo>
                <a:cubicBezTo>
                  <a:pt x="1360715" y="495809"/>
                  <a:pt x="942707" y="705398"/>
                  <a:pt x="777544" y="822020"/>
                </a:cubicBezTo>
                <a:cubicBezTo>
                  <a:pt x="155912" y="1261521"/>
                  <a:pt x="-57936" y="1924131"/>
                  <a:pt x="266632" y="2616360"/>
                </a:cubicBezTo>
                <a:cubicBezTo>
                  <a:pt x="288045" y="2662018"/>
                  <a:pt x="311602" y="2710336"/>
                  <a:pt x="340998" y="2751270"/>
                </a:cubicBezTo>
                <a:cubicBezTo>
                  <a:pt x="200257" y="2366936"/>
                  <a:pt x="209285" y="1914183"/>
                  <a:pt x="432438" y="1557389"/>
                </a:cubicBezTo>
                <a:cubicBezTo>
                  <a:pt x="669110" y="1178966"/>
                  <a:pt x="1043666" y="1015848"/>
                  <a:pt x="1400425" y="787462"/>
                </a:cubicBezTo>
                <a:cubicBezTo>
                  <a:pt x="1560704" y="684762"/>
                  <a:pt x="1869332" y="493961"/>
                  <a:pt x="1782928" y="266808"/>
                </a:cubicBezTo>
                <a:cubicBezTo>
                  <a:pt x="1749603" y="179029"/>
                  <a:pt x="1664280" y="128880"/>
                  <a:pt x="1577554" y="105064"/>
                </a:cubicBezTo>
                <a:lnTo>
                  <a:pt x="1352098" y="60889"/>
                </a:lnTo>
                <a:cubicBezTo>
                  <a:pt x="1522905" y="22411"/>
                  <a:pt x="1748451" y="-42079"/>
                  <a:pt x="1914472" y="38976"/>
                </a:cubicBezTo>
                <a:cubicBezTo>
                  <a:pt x="2150706" y="154222"/>
                  <a:pt x="2206812" y="429605"/>
                  <a:pt x="2093405" y="655749"/>
                </a:cubicBezTo>
                <a:cubicBezTo>
                  <a:pt x="1932554" y="976798"/>
                  <a:pt x="1465398" y="1155714"/>
                  <a:pt x="1164824" y="1321029"/>
                </a:cubicBezTo>
                <a:cubicBezTo>
                  <a:pt x="868707" y="1483808"/>
                  <a:pt x="618434" y="1664768"/>
                  <a:pt x="480417" y="1989309"/>
                </a:cubicBezTo>
                <a:cubicBezTo>
                  <a:pt x="314146" y="2380358"/>
                  <a:pt x="404765" y="2848184"/>
                  <a:pt x="682273" y="3160821"/>
                </a:cubicBezTo>
                <a:lnTo>
                  <a:pt x="641428" y="3048781"/>
                </a:lnTo>
                <a:cubicBezTo>
                  <a:pt x="502295" y="2584669"/>
                  <a:pt x="604897" y="2132014"/>
                  <a:pt x="988749" y="1814260"/>
                </a:cubicBezTo>
                <a:cubicBezTo>
                  <a:pt x="1404935" y="1469887"/>
                  <a:pt x="2120069" y="1350425"/>
                  <a:pt x="2366564" y="843764"/>
                </a:cubicBezTo>
                <a:cubicBezTo>
                  <a:pt x="2526780" y="514419"/>
                  <a:pt x="2352839" y="146685"/>
                  <a:pt x="2031906" y="5632"/>
                </a:cubicBezTo>
                <a:lnTo>
                  <a:pt x="2138991" y="18116"/>
                </a:lnTo>
                <a:cubicBezTo>
                  <a:pt x="3032549" y="180717"/>
                  <a:pt x="3677692" y="976093"/>
                  <a:pt x="3626257" y="1885769"/>
                </a:cubicBezTo>
                <a:cubicBezTo>
                  <a:pt x="3585261" y="2606395"/>
                  <a:pt x="3099665" y="3290445"/>
                  <a:pt x="2415356" y="3529001"/>
                </a:cubicBezTo>
                <a:cubicBezTo>
                  <a:pt x="2381852" y="3540672"/>
                  <a:pt x="2288697" y="3576221"/>
                  <a:pt x="2259943" y="3555388"/>
                </a:cubicBezTo>
                <a:cubicBezTo>
                  <a:pt x="2218295" y="3525358"/>
                  <a:pt x="2268900" y="3466824"/>
                  <a:pt x="2289885" y="3440168"/>
                </a:cubicBezTo>
                <a:cubicBezTo>
                  <a:pt x="2443832" y="3243242"/>
                  <a:pt x="2694998" y="3089223"/>
                  <a:pt x="2885531" y="2928042"/>
                </a:cubicBezTo>
                <a:cubicBezTo>
                  <a:pt x="3478274" y="2426747"/>
                  <a:pt x="3699918" y="1677555"/>
                  <a:pt x="3330952" y="981004"/>
                </a:cubicBezTo>
                <a:cubicBezTo>
                  <a:pt x="3316299" y="953340"/>
                  <a:pt x="3300984" y="925292"/>
                  <a:pt x="3282795" y="899806"/>
                </a:cubicBezTo>
                <a:lnTo>
                  <a:pt x="3283000" y="899753"/>
                </a:lnTo>
                <a:close/>
              </a:path>
            </a:pathLst>
          </a:custGeom>
          <a:solidFill>
            <a:schemeClr val="accent4"/>
          </a:solidFill>
          <a:ln w="3555" cap="flat">
            <a:noFill/>
            <a:prstDash val="solid"/>
            <a:miter/>
          </a:ln>
        </p:spPr>
        <p:txBody>
          <a:bodyPr rtlCol="0" anchor="ctr">
            <a:noAutofit/>
          </a:bodyPr>
          <a:lstStyle/>
          <a:p>
            <a:pPr lvl="0"/>
            <a:endParaRPr lang="en-US">
              <a:solidFill>
                <a:schemeClr val="tx2"/>
              </a:solidFill>
            </a:endParaRPr>
          </a:p>
        </p:txBody>
      </p:sp>
    </p:spTree>
    <p:extLst>
      <p:ext uri="{BB962C8B-B14F-4D97-AF65-F5344CB8AC3E}">
        <p14:creationId xmlns:p14="http://schemas.microsoft.com/office/powerpoint/2010/main" val="12354285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3_Custom Layout">
    <p:bg>
      <p:bgPr>
        <a:solidFill>
          <a:schemeClr val="bg1"/>
        </a:solid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2CFD26FF-AD38-C905-8EDA-DA7629D839E0}"/>
              </a:ext>
            </a:extLst>
          </p:cNvPr>
          <p:cNvSpPr/>
          <p:nvPr userDrawn="1"/>
        </p:nvSpPr>
        <p:spPr>
          <a:xfrm>
            <a:off x="342900" y="1597152"/>
            <a:ext cx="5600700" cy="4432172"/>
          </a:xfrm>
          <a:prstGeom prst="roundRect">
            <a:avLst>
              <a:gd name="adj" fmla="val 234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4" name="Rounded Rectangle 3">
            <a:extLst>
              <a:ext uri="{FF2B5EF4-FFF2-40B4-BE49-F238E27FC236}">
                <a16:creationId xmlns:a16="http://schemas.microsoft.com/office/drawing/2014/main" id="{F3ECF9FC-00E8-96B0-301E-73A778456400}"/>
              </a:ext>
            </a:extLst>
          </p:cNvPr>
          <p:cNvSpPr/>
          <p:nvPr userDrawn="1"/>
        </p:nvSpPr>
        <p:spPr>
          <a:xfrm>
            <a:off x="6248402" y="1597152"/>
            <a:ext cx="5602720" cy="4432172"/>
          </a:xfrm>
          <a:prstGeom prst="roundRect">
            <a:avLst>
              <a:gd name="adj" fmla="val 234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tx2"/>
                </a:solidFill>
              </a:defRPr>
            </a:lvl1pPr>
          </a:lstStyle>
          <a:p>
            <a:r>
              <a:rPr lang="en-US">
                <a:solidFill>
                  <a:schemeClr val="tx2"/>
                </a:solidFill>
              </a:rPr>
              <a:t>Revised Strategy &amp; Draft Business Plan | 2026-2027</a:t>
            </a:r>
          </a:p>
        </p:txBody>
      </p:sp>
      <p:sp>
        <p:nvSpPr>
          <p:cNvPr id="12" name="Text Placeholder 6">
            <a:extLst>
              <a:ext uri="{FF2B5EF4-FFF2-40B4-BE49-F238E27FC236}">
                <a16:creationId xmlns:a16="http://schemas.microsoft.com/office/drawing/2014/main" id="{402444A5-6D03-B13D-2AE3-0704C4DD4F3B}"/>
              </a:ext>
            </a:extLst>
          </p:cNvPr>
          <p:cNvSpPr>
            <a:spLocks noGrp="1"/>
          </p:cNvSpPr>
          <p:nvPr>
            <p:ph type="body" sz="quarter" idx="13"/>
          </p:nvPr>
        </p:nvSpPr>
        <p:spPr>
          <a:xfrm>
            <a:off x="681460" y="1879600"/>
            <a:ext cx="4923581" cy="3818731"/>
          </a:xfrm>
        </p:spPr>
        <p:txBody>
          <a:bodyPr>
            <a:noAutofit/>
          </a:bodyPr>
          <a:lstStyle/>
          <a:p>
            <a:pPr lvl="0"/>
            <a:r>
              <a:rPr lang="en-GB"/>
              <a:t>Click to edit Master text styles</a:t>
            </a:r>
          </a:p>
        </p:txBody>
      </p:sp>
      <p:sp>
        <p:nvSpPr>
          <p:cNvPr id="13" name="Text Placeholder 6">
            <a:extLst>
              <a:ext uri="{FF2B5EF4-FFF2-40B4-BE49-F238E27FC236}">
                <a16:creationId xmlns:a16="http://schemas.microsoft.com/office/drawing/2014/main" id="{24E28BDF-BF41-BF8E-F7B5-6BCE4D45BE2B}"/>
              </a:ext>
            </a:extLst>
          </p:cNvPr>
          <p:cNvSpPr>
            <a:spLocks noGrp="1"/>
          </p:cNvSpPr>
          <p:nvPr>
            <p:ph type="body" sz="quarter" idx="14"/>
          </p:nvPr>
        </p:nvSpPr>
        <p:spPr>
          <a:xfrm>
            <a:off x="6587972" y="1879600"/>
            <a:ext cx="4923581" cy="3818731"/>
          </a:xfrm>
        </p:spPr>
        <p:txBody>
          <a:bodyPr>
            <a:noAutofit/>
          </a:bodyPr>
          <a:lstStyle/>
          <a:p>
            <a:pPr lvl="0"/>
            <a:r>
              <a:rPr lang="en-GB"/>
              <a:t>Click to edit Master text styles</a:t>
            </a:r>
          </a:p>
        </p:txBody>
      </p:sp>
      <p:sp>
        <p:nvSpPr>
          <p:cNvPr id="6" name="Title 1">
            <a:extLst>
              <a:ext uri="{FF2B5EF4-FFF2-40B4-BE49-F238E27FC236}">
                <a16:creationId xmlns:a16="http://schemas.microsoft.com/office/drawing/2014/main" id="{261C1573-C09F-4084-BF1C-DF7C741DE9DE}"/>
              </a:ext>
            </a:extLst>
          </p:cNvPr>
          <p:cNvSpPr>
            <a:spLocks noGrp="1"/>
          </p:cNvSpPr>
          <p:nvPr>
            <p:ph type="title" hasCustomPrompt="1"/>
          </p:nvPr>
        </p:nvSpPr>
        <p:spPr>
          <a:xfrm>
            <a:off x="343228" y="619125"/>
            <a:ext cx="11505872" cy="790576"/>
          </a:xfrm>
        </p:spPr>
        <p:txBody>
          <a:bodyPr>
            <a:noAutofit/>
          </a:bodyPr>
          <a:lstStyle>
            <a:lvl1pPr>
              <a:defRPr sz="3200">
                <a:solidFill>
                  <a:schemeClr val="tx1"/>
                </a:solidFill>
              </a:defRPr>
            </a:lvl1pPr>
          </a:lstStyle>
          <a:p>
            <a:r>
              <a:rPr lang="en-GB"/>
              <a:t>Title</a:t>
            </a:r>
            <a:endParaRPr lang="en-US"/>
          </a:p>
        </p:txBody>
      </p:sp>
      <p:sp>
        <p:nvSpPr>
          <p:cNvPr id="5" name="Freeform 4">
            <a:extLst>
              <a:ext uri="{FF2B5EF4-FFF2-40B4-BE49-F238E27FC236}">
                <a16:creationId xmlns:a16="http://schemas.microsoft.com/office/drawing/2014/main" id="{B4101BF3-5482-BF61-0263-81F4E63051EB}"/>
              </a:ext>
            </a:extLst>
          </p:cNvPr>
          <p:cNvSpPr/>
          <p:nvPr userDrawn="1"/>
        </p:nvSpPr>
        <p:spPr>
          <a:xfrm>
            <a:off x="11519643" y="6358806"/>
            <a:ext cx="329457" cy="325127"/>
          </a:xfrm>
          <a:custGeom>
            <a:avLst/>
            <a:gdLst>
              <a:gd name="connsiteX0" fmla="*/ 3283000 w 3629128"/>
              <a:gd name="connsiteY0" fmla="*/ 899753 h 3641292"/>
              <a:gd name="connsiteX1" fmla="*/ 3365751 w 3629128"/>
              <a:gd name="connsiteY1" fmla="*/ 1297838 h 3641292"/>
              <a:gd name="connsiteX2" fmla="*/ 2793840 w 3629128"/>
              <a:gd name="connsiteY2" fmla="*/ 2617307 h 3641292"/>
              <a:gd name="connsiteX3" fmla="*/ 2388138 w 3629128"/>
              <a:gd name="connsiteY3" fmla="*/ 2918050 h 3641292"/>
              <a:gd name="connsiteX4" fmla="*/ 2090940 w 3629128"/>
              <a:gd name="connsiteY4" fmla="*/ 3617110 h 3641292"/>
              <a:gd name="connsiteX5" fmla="*/ 1769445 w 3629128"/>
              <a:gd name="connsiteY5" fmla="*/ 3632550 h 3641292"/>
              <a:gd name="connsiteX6" fmla="*/ 1592887 w 3629128"/>
              <a:gd name="connsiteY6" fmla="*/ 3266308 h 3641292"/>
              <a:gd name="connsiteX7" fmla="*/ 1890495 w 3629128"/>
              <a:gd name="connsiteY7" fmla="*/ 2870553 h 3641292"/>
              <a:gd name="connsiteX8" fmla="*/ 3143661 w 3629128"/>
              <a:gd name="connsiteY8" fmla="*/ 1757976 h 3641292"/>
              <a:gd name="connsiteX9" fmla="*/ 2901014 w 3629128"/>
              <a:gd name="connsiteY9" fmla="*/ 461591 h 3641292"/>
              <a:gd name="connsiteX10" fmla="*/ 2972515 w 3629128"/>
              <a:gd name="connsiteY10" fmla="*/ 602082 h 3641292"/>
              <a:gd name="connsiteX11" fmla="*/ 3036353 w 3629128"/>
              <a:gd name="connsiteY11" fmla="*/ 1403343 h 3641292"/>
              <a:gd name="connsiteX12" fmla="*/ 1635642 w 3629128"/>
              <a:gd name="connsiteY12" fmla="*/ 2642355 h 3641292"/>
              <a:gd name="connsiteX13" fmla="*/ 1426169 w 3629128"/>
              <a:gd name="connsiteY13" fmla="*/ 3522643 h 3641292"/>
              <a:gd name="connsiteX14" fmla="*/ 1519886 w 3629128"/>
              <a:gd name="connsiteY14" fmla="*/ 3623442 h 3641292"/>
              <a:gd name="connsiteX15" fmla="*/ 1301645 w 3629128"/>
              <a:gd name="connsiteY15" fmla="*/ 3564925 h 3641292"/>
              <a:gd name="connsiteX16" fmla="*/ 1148608 w 3629128"/>
              <a:gd name="connsiteY16" fmla="*/ 3498953 h 3641292"/>
              <a:gd name="connsiteX17" fmla="*/ 991722 w 3629128"/>
              <a:gd name="connsiteY17" fmla="*/ 2917978 h 3641292"/>
              <a:gd name="connsiteX18" fmla="*/ 2420722 w 3629128"/>
              <a:gd name="connsiteY18" fmla="*/ 1760316 h 3641292"/>
              <a:gd name="connsiteX19" fmla="*/ 2788036 w 3629128"/>
              <a:gd name="connsiteY19" fmla="*/ 495399 h 3641292"/>
              <a:gd name="connsiteX20" fmla="*/ 2433340 w 3629128"/>
              <a:gd name="connsiteY20" fmla="*/ 136077 h 3641292"/>
              <a:gd name="connsiteX21" fmla="*/ 2533728 w 3629128"/>
              <a:gd name="connsiteY21" fmla="*/ 263816 h 3641292"/>
              <a:gd name="connsiteX22" fmla="*/ 2283375 w 3629128"/>
              <a:gd name="connsiteY22" fmla="*/ 1458635 h 3641292"/>
              <a:gd name="connsiteX23" fmla="*/ 1014261 w 3629128"/>
              <a:gd name="connsiteY23" fmla="*/ 2248716 h 3641292"/>
              <a:gd name="connsiteX24" fmla="*/ 922392 w 3629128"/>
              <a:gd name="connsiteY24" fmla="*/ 3403941 h 3641292"/>
              <a:gd name="connsiteX25" fmla="*/ 925705 w 3629128"/>
              <a:gd name="connsiteY25" fmla="*/ 3417308 h 3641292"/>
              <a:gd name="connsiteX26" fmla="*/ 911319 w 3629128"/>
              <a:gd name="connsiteY26" fmla="*/ 3403718 h 3641292"/>
              <a:gd name="connsiteX27" fmla="*/ 191274 w 3629128"/>
              <a:gd name="connsiteY27" fmla="*/ 1018687 h 3641292"/>
              <a:gd name="connsiteX28" fmla="*/ 1191756 w 3629128"/>
              <a:gd name="connsiteY28" fmla="*/ 166724 h 3641292"/>
              <a:gd name="connsiteX29" fmla="*/ 1440144 w 3629128"/>
              <a:gd name="connsiteY29" fmla="*/ 324583 h 3641292"/>
              <a:gd name="connsiteX30" fmla="*/ 777544 w 3629128"/>
              <a:gd name="connsiteY30" fmla="*/ 822020 h 3641292"/>
              <a:gd name="connsiteX31" fmla="*/ 266632 w 3629128"/>
              <a:gd name="connsiteY31" fmla="*/ 2616360 h 3641292"/>
              <a:gd name="connsiteX32" fmla="*/ 340998 w 3629128"/>
              <a:gd name="connsiteY32" fmla="*/ 2751270 h 3641292"/>
              <a:gd name="connsiteX33" fmla="*/ 432438 w 3629128"/>
              <a:gd name="connsiteY33" fmla="*/ 1557389 h 3641292"/>
              <a:gd name="connsiteX34" fmla="*/ 1400425 w 3629128"/>
              <a:gd name="connsiteY34" fmla="*/ 787462 h 3641292"/>
              <a:gd name="connsiteX35" fmla="*/ 1782928 w 3629128"/>
              <a:gd name="connsiteY35" fmla="*/ 266808 h 3641292"/>
              <a:gd name="connsiteX36" fmla="*/ 1577554 w 3629128"/>
              <a:gd name="connsiteY36" fmla="*/ 105064 h 3641292"/>
              <a:gd name="connsiteX37" fmla="*/ 1352098 w 3629128"/>
              <a:gd name="connsiteY37" fmla="*/ 60889 h 3641292"/>
              <a:gd name="connsiteX38" fmla="*/ 1914472 w 3629128"/>
              <a:gd name="connsiteY38" fmla="*/ 38976 h 3641292"/>
              <a:gd name="connsiteX39" fmla="*/ 2093405 w 3629128"/>
              <a:gd name="connsiteY39" fmla="*/ 655749 h 3641292"/>
              <a:gd name="connsiteX40" fmla="*/ 1164824 w 3629128"/>
              <a:gd name="connsiteY40" fmla="*/ 1321029 h 3641292"/>
              <a:gd name="connsiteX41" fmla="*/ 480417 w 3629128"/>
              <a:gd name="connsiteY41" fmla="*/ 1989309 h 3641292"/>
              <a:gd name="connsiteX42" fmla="*/ 682273 w 3629128"/>
              <a:gd name="connsiteY42" fmla="*/ 3160821 h 3641292"/>
              <a:gd name="connsiteX43" fmla="*/ 641428 w 3629128"/>
              <a:gd name="connsiteY43" fmla="*/ 3048781 h 3641292"/>
              <a:gd name="connsiteX44" fmla="*/ 988749 w 3629128"/>
              <a:gd name="connsiteY44" fmla="*/ 1814260 h 3641292"/>
              <a:gd name="connsiteX45" fmla="*/ 2366564 w 3629128"/>
              <a:gd name="connsiteY45" fmla="*/ 843764 h 3641292"/>
              <a:gd name="connsiteX46" fmla="*/ 2031906 w 3629128"/>
              <a:gd name="connsiteY46" fmla="*/ 5632 h 3641292"/>
              <a:gd name="connsiteX47" fmla="*/ 2138991 w 3629128"/>
              <a:gd name="connsiteY47" fmla="*/ 18116 h 3641292"/>
              <a:gd name="connsiteX48" fmla="*/ 3626257 w 3629128"/>
              <a:gd name="connsiteY48" fmla="*/ 1885769 h 3641292"/>
              <a:gd name="connsiteX49" fmla="*/ 2415356 w 3629128"/>
              <a:gd name="connsiteY49" fmla="*/ 3529001 h 3641292"/>
              <a:gd name="connsiteX50" fmla="*/ 2259943 w 3629128"/>
              <a:gd name="connsiteY50" fmla="*/ 3555388 h 3641292"/>
              <a:gd name="connsiteX51" fmla="*/ 2289885 w 3629128"/>
              <a:gd name="connsiteY51" fmla="*/ 3440168 h 3641292"/>
              <a:gd name="connsiteX52" fmla="*/ 2885531 w 3629128"/>
              <a:gd name="connsiteY52" fmla="*/ 2928042 h 3641292"/>
              <a:gd name="connsiteX53" fmla="*/ 3330952 w 3629128"/>
              <a:gd name="connsiteY53" fmla="*/ 981004 h 3641292"/>
              <a:gd name="connsiteX54" fmla="*/ 3282795 w 3629128"/>
              <a:gd name="connsiteY54" fmla="*/ 899806 h 3641292"/>
              <a:gd name="connsiteX55" fmla="*/ 3283000 w 3629128"/>
              <a:gd name="connsiteY55" fmla="*/ 899753 h 364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629128" h="3641292">
                <a:moveTo>
                  <a:pt x="3283000" y="899753"/>
                </a:moveTo>
                <a:cubicBezTo>
                  <a:pt x="3321451" y="1030501"/>
                  <a:pt x="3353419" y="1161544"/>
                  <a:pt x="3365751" y="1297838"/>
                </a:cubicBezTo>
                <a:cubicBezTo>
                  <a:pt x="3415079" y="1845952"/>
                  <a:pt x="3209821" y="2263298"/>
                  <a:pt x="2793840" y="2617307"/>
                </a:cubicBezTo>
                <a:cubicBezTo>
                  <a:pt x="2664878" y="2726990"/>
                  <a:pt x="2523708" y="2817823"/>
                  <a:pt x="2388138" y="2918050"/>
                </a:cubicBezTo>
                <a:cubicBezTo>
                  <a:pt x="2187890" y="3066042"/>
                  <a:pt x="1730993" y="3384805"/>
                  <a:pt x="2090940" y="3617110"/>
                </a:cubicBezTo>
                <a:cubicBezTo>
                  <a:pt x="1993106" y="3623182"/>
                  <a:pt x="1865099" y="3656946"/>
                  <a:pt x="1769445" y="3632550"/>
                </a:cubicBezTo>
                <a:cubicBezTo>
                  <a:pt x="1603441" y="3590276"/>
                  <a:pt x="1553453" y="3418872"/>
                  <a:pt x="1592887" y="3266308"/>
                </a:cubicBezTo>
                <a:cubicBezTo>
                  <a:pt x="1635633" y="3101028"/>
                  <a:pt x="1763685" y="2976548"/>
                  <a:pt x="1890495" y="2870553"/>
                </a:cubicBezTo>
                <a:cubicBezTo>
                  <a:pt x="2321808" y="2509713"/>
                  <a:pt x="2911543" y="2317341"/>
                  <a:pt x="3143661" y="1757976"/>
                </a:cubicBezTo>
                <a:cubicBezTo>
                  <a:pt x="3322282" y="1327360"/>
                  <a:pt x="3246567" y="783390"/>
                  <a:pt x="2901014" y="461591"/>
                </a:cubicBezTo>
                <a:lnTo>
                  <a:pt x="2972515" y="602082"/>
                </a:lnTo>
                <a:cubicBezTo>
                  <a:pt x="3079840" y="841486"/>
                  <a:pt x="3105879" y="1148320"/>
                  <a:pt x="3036353" y="1403343"/>
                </a:cubicBezTo>
                <a:cubicBezTo>
                  <a:pt x="2848196" y="2093625"/>
                  <a:pt x="2119658" y="2235991"/>
                  <a:pt x="1635642" y="2642355"/>
                </a:cubicBezTo>
                <a:cubicBezTo>
                  <a:pt x="1368939" y="2866347"/>
                  <a:pt x="1176201" y="3213221"/>
                  <a:pt x="1426169" y="3522643"/>
                </a:cubicBezTo>
                <a:lnTo>
                  <a:pt x="1519886" y="3623442"/>
                </a:lnTo>
                <a:cubicBezTo>
                  <a:pt x="1447636" y="3602171"/>
                  <a:pt x="1373850" y="3586884"/>
                  <a:pt x="1301645" y="3564925"/>
                </a:cubicBezTo>
                <a:cubicBezTo>
                  <a:pt x="1245986" y="3547959"/>
                  <a:pt x="1194248" y="3536931"/>
                  <a:pt x="1148608" y="3498953"/>
                </a:cubicBezTo>
                <a:cubicBezTo>
                  <a:pt x="990249" y="3367347"/>
                  <a:pt x="946993" y="3111538"/>
                  <a:pt x="991722" y="2917978"/>
                </a:cubicBezTo>
                <a:cubicBezTo>
                  <a:pt x="1134463" y="2299089"/>
                  <a:pt x="1965031" y="2082758"/>
                  <a:pt x="2420722" y="1760316"/>
                </a:cubicBezTo>
                <a:cubicBezTo>
                  <a:pt x="2835846" y="1466601"/>
                  <a:pt x="3035951" y="961162"/>
                  <a:pt x="2788036" y="495399"/>
                </a:cubicBezTo>
                <a:cubicBezTo>
                  <a:pt x="2705847" y="340987"/>
                  <a:pt x="2586850" y="221534"/>
                  <a:pt x="2433340" y="136077"/>
                </a:cubicBezTo>
                <a:lnTo>
                  <a:pt x="2533728" y="263816"/>
                </a:lnTo>
                <a:cubicBezTo>
                  <a:pt x="2814932" y="694361"/>
                  <a:pt x="2696989" y="1158419"/>
                  <a:pt x="2283375" y="1458635"/>
                </a:cubicBezTo>
                <a:cubicBezTo>
                  <a:pt x="1886415" y="1746627"/>
                  <a:pt x="1353160" y="1874518"/>
                  <a:pt x="1014261" y="2248716"/>
                </a:cubicBezTo>
                <a:cubicBezTo>
                  <a:pt x="700498" y="2595134"/>
                  <a:pt x="664431" y="3021357"/>
                  <a:pt x="922392" y="3403941"/>
                </a:cubicBezTo>
                <a:cubicBezTo>
                  <a:pt x="926062" y="3409406"/>
                  <a:pt x="934135" y="3407557"/>
                  <a:pt x="925705" y="3417308"/>
                </a:cubicBezTo>
                <a:cubicBezTo>
                  <a:pt x="921588" y="3411406"/>
                  <a:pt x="917758" y="3407433"/>
                  <a:pt x="911319" y="3403718"/>
                </a:cubicBezTo>
                <a:cubicBezTo>
                  <a:pt x="82037" y="2908182"/>
                  <a:pt x="-239717" y="1899181"/>
                  <a:pt x="191274" y="1018687"/>
                </a:cubicBezTo>
                <a:cubicBezTo>
                  <a:pt x="359545" y="674787"/>
                  <a:pt x="788956" y="199013"/>
                  <a:pt x="1191756" y="166724"/>
                </a:cubicBezTo>
                <a:cubicBezTo>
                  <a:pt x="1285661" y="159267"/>
                  <a:pt x="1508019" y="178225"/>
                  <a:pt x="1440144" y="324583"/>
                </a:cubicBezTo>
                <a:cubicBezTo>
                  <a:pt x="1360715" y="495809"/>
                  <a:pt x="942707" y="705398"/>
                  <a:pt x="777544" y="822020"/>
                </a:cubicBezTo>
                <a:cubicBezTo>
                  <a:pt x="155912" y="1261521"/>
                  <a:pt x="-57936" y="1924131"/>
                  <a:pt x="266632" y="2616360"/>
                </a:cubicBezTo>
                <a:cubicBezTo>
                  <a:pt x="288045" y="2662018"/>
                  <a:pt x="311602" y="2710336"/>
                  <a:pt x="340998" y="2751270"/>
                </a:cubicBezTo>
                <a:cubicBezTo>
                  <a:pt x="200257" y="2366936"/>
                  <a:pt x="209285" y="1914183"/>
                  <a:pt x="432438" y="1557389"/>
                </a:cubicBezTo>
                <a:cubicBezTo>
                  <a:pt x="669110" y="1178966"/>
                  <a:pt x="1043666" y="1015848"/>
                  <a:pt x="1400425" y="787462"/>
                </a:cubicBezTo>
                <a:cubicBezTo>
                  <a:pt x="1560704" y="684762"/>
                  <a:pt x="1869332" y="493961"/>
                  <a:pt x="1782928" y="266808"/>
                </a:cubicBezTo>
                <a:cubicBezTo>
                  <a:pt x="1749603" y="179029"/>
                  <a:pt x="1664280" y="128880"/>
                  <a:pt x="1577554" y="105064"/>
                </a:cubicBezTo>
                <a:lnTo>
                  <a:pt x="1352098" y="60889"/>
                </a:lnTo>
                <a:cubicBezTo>
                  <a:pt x="1522905" y="22411"/>
                  <a:pt x="1748451" y="-42079"/>
                  <a:pt x="1914472" y="38976"/>
                </a:cubicBezTo>
                <a:cubicBezTo>
                  <a:pt x="2150706" y="154222"/>
                  <a:pt x="2206812" y="429605"/>
                  <a:pt x="2093405" y="655749"/>
                </a:cubicBezTo>
                <a:cubicBezTo>
                  <a:pt x="1932554" y="976798"/>
                  <a:pt x="1465398" y="1155714"/>
                  <a:pt x="1164824" y="1321029"/>
                </a:cubicBezTo>
                <a:cubicBezTo>
                  <a:pt x="868707" y="1483808"/>
                  <a:pt x="618434" y="1664768"/>
                  <a:pt x="480417" y="1989309"/>
                </a:cubicBezTo>
                <a:cubicBezTo>
                  <a:pt x="314146" y="2380358"/>
                  <a:pt x="404765" y="2848184"/>
                  <a:pt x="682273" y="3160821"/>
                </a:cubicBezTo>
                <a:lnTo>
                  <a:pt x="641428" y="3048781"/>
                </a:lnTo>
                <a:cubicBezTo>
                  <a:pt x="502295" y="2584669"/>
                  <a:pt x="604897" y="2132014"/>
                  <a:pt x="988749" y="1814260"/>
                </a:cubicBezTo>
                <a:cubicBezTo>
                  <a:pt x="1404935" y="1469887"/>
                  <a:pt x="2120069" y="1350425"/>
                  <a:pt x="2366564" y="843764"/>
                </a:cubicBezTo>
                <a:cubicBezTo>
                  <a:pt x="2526780" y="514419"/>
                  <a:pt x="2352839" y="146685"/>
                  <a:pt x="2031906" y="5632"/>
                </a:cubicBezTo>
                <a:lnTo>
                  <a:pt x="2138991" y="18116"/>
                </a:lnTo>
                <a:cubicBezTo>
                  <a:pt x="3032549" y="180717"/>
                  <a:pt x="3677692" y="976093"/>
                  <a:pt x="3626257" y="1885769"/>
                </a:cubicBezTo>
                <a:cubicBezTo>
                  <a:pt x="3585261" y="2606395"/>
                  <a:pt x="3099665" y="3290445"/>
                  <a:pt x="2415356" y="3529001"/>
                </a:cubicBezTo>
                <a:cubicBezTo>
                  <a:pt x="2381852" y="3540672"/>
                  <a:pt x="2288697" y="3576221"/>
                  <a:pt x="2259943" y="3555388"/>
                </a:cubicBezTo>
                <a:cubicBezTo>
                  <a:pt x="2218295" y="3525358"/>
                  <a:pt x="2268900" y="3466824"/>
                  <a:pt x="2289885" y="3440168"/>
                </a:cubicBezTo>
                <a:cubicBezTo>
                  <a:pt x="2443832" y="3243242"/>
                  <a:pt x="2694998" y="3089223"/>
                  <a:pt x="2885531" y="2928042"/>
                </a:cubicBezTo>
                <a:cubicBezTo>
                  <a:pt x="3478274" y="2426747"/>
                  <a:pt x="3699918" y="1677555"/>
                  <a:pt x="3330952" y="981004"/>
                </a:cubicBezTo>
                <a:cubicBezTo>
                  <a:pt x="3316299" y="953340"/>
                  <a:pt x="3300984" y="925292"/>
                  <a:pt x="3282795" y="899806"/>
                </a:cubicBezTo>
                <a:lnTo>
                  <a:pt x="3283000" y="899753"/>
                </a:lnTo>
                <a:close/>
              </a:path>
            </a:pathLst>
          </a:custGeom>
          <a:solidFill>
            <a:schemeClr val="tx2"/>
          </a:solidFill>
          <a:ln w="3555" cap="flat">
            <a:noFill/>
            <a:prstDash val="solid"/>
            <a:miter/>
          </a:ln>
        </p:spPr>
        <p:txBody>
          <a:bodyPr rtlCol="0" anchor="ctr">
            <a:noAutofit/>
          </a:bodyPr>
          <a:lstStyle/>
          <a:p>
            <a:pPr lvl="0"/>
            <a:endParaRPr lang="en-US">
              <a:solidFill>
                <a:schemeClr val="tx2"/>
              </a:solidFill>
            </a:endParaRPr>
          </a:p>
        </p:txBody>
      </p:sp>
    </p:spTree>
    <p:extLst>
      <p:ext uri="{BB962C8B-B14F-4D97-AF65-F5344CB8AC3E}">
        <p14:creationId xmlns:p14="http://schemas.microsoft.com/office/powerpoint/2010/main" val="9210452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6_Custom Layout">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tx2"/>
                </a:solidFill>
              </a:defRPr>
            </a:lvl1pPr>
          </a:lstStyle>
          <a:p>
            <a:r>
              <a:rPr lang="en-US">
                <a:solidFill>
                  <a:schemeClr val="tx2"/>
                </a:solidFill>
              </a:rPr>
              <a:t>Revised Strategy &amp; Draft Business Plan | 2026-2027</a:t>
            </a:r>
          </a:p>
        </p:txBody>
      </p:sp>
      <p:sp>
        <p:nvSpPr>
          <p:cNvPr id="10" name="Rounded Rectangle 9">
            <a:extLst>
              <a:ext uri="{FF2B5EF4-FFF2-40B4-BE49-F238E27FC236}">
                <a16:creationId xmlns:a16="http://schemas.microsoft.com/office/drawing/2014/main" id="{04D330C5-3BA4-4677-36CE-6386EC7E69CC}"/>
              </a:ext>
            </a:extLst>
          </p:cNvPr>
          <p:cNvSpPr/>
          <p:nvPr userDrawn="1"/>
        </p:nvSpPr>
        <p:spPr>
          <a:xfrm>
            <a:off x="342900" y="375921"/>
            <a:ext cx="5600700" cy="5653404"/>
          </a:xfrm>
          <a:prstGeom prst="roundRect">
            <a:avLst>
              <a:gd name="adj" fmla="val 1984"/>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a:p>
        </p:txBody>
      </p:sp>
      <p:sp>
        <p:nvSpPr>
          <p:cNvPr id="11" name="Rounded Rectangle 10">
            <a:extLst>
              <a:ext uri="{FF2B5EF4-FFF2-40B4-BE49-F238E27FC236}">
                <a16:creationId xmlns:a16="http://schemas.microsoft.com/office/drawing/2014/main" id="{60F0ED10-FC25-3717-B1F2-4FEA33CFF5D4}"/>
              </a:ext>
            </a:extLst>
          </p:cNvPr>
          <p:cNvSpPr/>
          <p:nvPr userDrawn="1"/>
        </p:nvSpPr>
        <p:spPr>
          <a:xfrm>
            <a:off x="6246380" y="375921"/>
            <a:ext cx="5602720" cy="5653404"/>
          </a:xfrm>
          <a:prstGeom prst="roundRect">
            <a:avLst>
              <a:gd name="adj" fmla="val 2166"/>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a:p>
        </p:txBody>
      </p:sp>
      <p:sp>
        <p:nvSpPr>
          <p:cNvPr id="2" name="Freeform 1">
            <a:extLst>
              <a:ext uri="{FF2B5EF4-FFF2-40B4-BE49-F238E27FC236}">
                <a16:creationId xmlns:a16="http://schemas.microsoft.com/office/drawing/2014/main" id="{5CC9AE3B-4D94-4E9C-548A-2A5BE872369C}"/>
              </a:ext>
            </a:extLst>
          </p:cNvPr>
          <p:cNvSpPr/>
          <p:nvPr userDrawn="1"/>
        </p:nvSpPr>
        <p:spPr>
          <a:xfrm>
            <a:off x="11519643" y="6358806"/>
            <a:ext cx="329457" cy="325127"/>
          </a:xfrm>
          <a:custGeom>
            <a:avLst/>
            <a:gdLst>
              <a:gd name="connsiteX0" fmla="*/ 3283000 w 3629128"/>
              <a:gd name="connsiteY0" fmla="*/ 899753 h 3641292"/>
              <a:gd name="connsiteX1" fmla="*/ 3365751 w 3629128"/>
              <a:gd name="connsiteY1" fmla="*/ 1297838 h 3641292"/>
              <a:gd name="connsiteX2" fmla="*/ 2793840 w 3629128"/>
              <a:gd name="connsiteY2" fmla="*/ 2617307 h 3641292"/>
              <a:gd name="connsiteX3" fmla="*/ 2388138 w 3629128"/>
              <a:gd name="connsiteY3" fmla="*/ 2918050 h 3641292"/>
              <a:gd name="connsiteX4" fmla="*/ 2090940 w 3629128"/>
              <a:gd name="connsiteY4" fmla="*/ 3617110 h 3641292"/>
              <a:gd name="connsiteX5" fmla="*/ 1769445 w 3629128"/>
              <a:gd name="connsiteY5" fmla="*/ 3632550 h 3641292"/>
              <a:gd name="connsiteX6" fmla="*/ 1592887 w 3629128"/>
              <a:gd name="connsiteY6" fmla="*/ 3266308 h 3641292"/>
              <a:gd name="connsiteX7" fmla="*/ 1890495 w 3629128"/>
              <a:gd name="connsiteY7" fmla="*/ 2870553 h 3641292"/>
              <a:gd name="connsiteX8" fmla="*/ 3143661 w 3629128"/>
              <a:gd name="connsiteY8" fmla="*/ 1757976 h 3641292"/>
              <a:gd name="connsiteX9" fmla="*/ 2901014 w 3629128"/>
              <a:gd name="connsiteY9" fmla="*/ 461591 h 3641292"/>
              <a:gd name="connsiteX10" fmla="*/ 2972515 w 3629128"/>
              <a:gd name="connsiteY10" fmla="*/ 602082 h 3641292"/>
              <a:gd name="connsiteX11" fmla="*/ 3036353 w 3629128"/>
              <a:gd name="connsiteY11" fmla="*/ 1403343 h 3641292"/>
              <a:gd name="connsiteX12" fmla="*/ 1635642 w 3629128"/>
              <a:gd name="connsiteY12" fmla="*/ 2642355 h 3641292"/>
              <a:gd name="connsiteX13" fmla="*/ 1426169 w 3629128"/>
              <a:gd name="connsiteY13" fmla="*/ 3522643 h 3641292"/>
              <a:gd name="connsiteX14" fmla="*/ 1519886 w 3629128"/>
              <a:gd name="connsiteY14" fmla="*/ 3623442 h 3641292"/>
              <a:gd name="connsiteX15" fmla="*/ 1301645 w 3629128"/>
              <a:gd name="connsiteY15" fmla="*/ 3564925 h 3641292"/>
              <a:gd name="connsiteX16" fmla="*/ 1148608 w 3629128"/>
              <a:gd name="connsiteY16" fmla="*/ 3498953 h 3641292"/>
              <a:gd name="connsiteX17" fmla="*/ 991722 w 3629128"/>
              <a:gd name="connsiteY17" fmla="*/ 2917978 h 3641292"/>
              <a:gd name="connsiteX18" fmla="*/ 2420722 w 3629128"/>
              <a:gd name="connsiteY18" fmla="*/ 1760316 h 3641292"/>
              <a:gd name="connsiteX19" fmla="*/ 2788036 w 3629128"/>
              <a:gd name="connsiteY19" fmla="*/ 495399 h 3641292"/>
              <a:gd name="connsiteX20" fmla="*/ 2433340 w 3629128"/>
              <a:gd name="connsiteY20" fmla="*/ 136077 h 3641292"/>
              <a:gd name="connsiteX21" fmla="*/ 2533728 w 3629128"/>
              <a:gd name="connsiteY21" fmla="*/ 263816 h 3641292"/>
              <a:gd name="connsiteX22" fmla="*/ 2283375 w 3629128"/>
              <a:gd name="connsiteY22" fmla="*/ 1458635 h 3641292"/>
              <a:gd name="connsiteX23" fmla="*/ 1014261 w 3629128"/>
              <a:gd name="connsiteY23" fmla="*/ 2248716 h 3641292"/>
              <a:gd name="connsiteX24" fmla="*/ 922392 w 3629128"/>
              <a:gd name="connsiteY24" fmla="*/ 3403941 h 3641292"/>
              <a:gd name="connsiteX25" fmla="*/ 925705 w 3629128"/>
              <a:gd name="connsiteY25" fmla="*/ 3417308 h 3641292"/>
              <a:gd name="connsiteX26" fmla="*/ 911319 w 3629128"/>
              <a:gd name="connsiteY26" fmla="*/ 3403718 h 3641292"/>
              <a:gd name="connsiteX27" fmla="*/ 191274 w 3629128"/>
              <a:gd name="connsiteY27" fmla="*/ 1018687 h 3641292"/>
              <a:gd name="connsiteX28" fmla="*/ 1191756 w 3629128"/>
              <a:gd name="connsiteY28" fmla="*/ 166724 h 3641292"/>
              <a:gd name="connsiteX29" fmla="*/ 1440144 w 3629128"/>
              <a:gd name="connsiteY29" fmla="*/ 324583 h 3641292"/>
              <a:gd name="connsiteX30" fmla="*/ 777544 w 3629128"/>
              <a:gd name="connsiteY30" fmla="*/ 822020 h 3641292"/>
              <a:gd name="connsiteX31" fmla="*/ 266632 w 3629128"/>
              <a:gd name="connsiteY31" fmla="*/ 2616360 h 3641292"/>
              <a:gd name="connsiteX32" fmla="*/ 340998 w 3629128"/>
              <a:gd name="connsiteY32" fmla="*/ 2751270 h 3641292"/>
              <a:gd name="connsiteX33" fmla="*/ 432438 w 3629128"/>
              <a:gd name="connsiteY33" fmla="*/ 1557389 h 3641292"/>
              <a:gd name="connsiteX34" fmla="*/ 1400425 w 3629128"/>
              <a:gd name="connsiteY34" fmla="*/ 787462 h 3641292"/>
              <a:gd name="connsiteX35" fmla="*/ 1782928 w 3629128"/>
              <a:gd name="connsiteY35" fmla="*/ 266808 h 3641292"/>
              <a:gd name="connsiteX36" fmla="*/ 1577554 w 3629128"/>
              <a:gd name="connsiteY36" fmla="*/ 105064 h 3641292"/>
              <a:gd name="connsiteX37" fmla="*/ 1352098 w 3629128"/>
              <a:gd name="connsiteY37" fmla="*/ 60889 h 3641292"/>
              <a:gd name="connsiteX38" fmla="*/ 1914472 w 3629128"/>
              <a:gd name="connsiteY38" fmla="*/ 38976 h 3641292"/>
              <a:gd name="connsiteX39" fmla="*/ 2093405 w 3629128"/>
              <a:gd name="connsiteY39" fmla="*/ 655749 h 3641292"/>
              <a:gd name="connsiteX40" fmla="*/ 1164824 w 3629128"/>
              <a:gd name="connsiteY40" fmla="*/ 1321029 h 3641292"/>
              <a:gd name="connsiteX41" fmla="*/ 480417 w 3629128"/>
              <a:gd name="connsiteY41" fmla="*/ 1989309 h 3641292"/>
              <a:gd name="connsiteX42" fmla="*/ 682273 w 3629128"/>
              <a:gd name="connsiteY42" fmla="*/ 3160821 h 3641292"/>
              <a:gd name="connsiteX43" fmla="*/ 641428 w 3629128"/>
              <a:gd name="connsiteY43" fmla="*/ 3048781 h 3641292"/>
              <a:gd name="connsiteX44" fmla="*/ 988749 w 3629128"/>
              <a:gd name="connsiteY44" fmla="*/ 1814260 h 3641292"/>
              <a:gd name="connsiteX45" fmla="*/ 2366564 w 3629128"/>
              <a:gd name="connsiteY45" fmla="*/ 843764 h 3641292"/>
              <a:gd name="connsiteX46" fmla="*/ 2031906 w 3629128"/>
              <a:gd name="connsiteY46" fmla="*/ 5632 h 3641292"/>
              <a:gd name="connsiteX47" fmla="*/ 2138991 w 3629128"/>
              <a:gd name="connsiteY47" fmla="*/ 18116 h 3641292"/>
              <a:gd name="connsiteX48" fmla="*/ 3626257 w 3629128"/>
              <a:gd name="connsiteY48" fmla="*/ 1885769 h 3641292"/>
              <a:gd name="connsiteX49" fmla="*/ 2415356 w 3629128"/>
              <a:gd name="connsiteY49" fmla="*/ 3529001 h 3641292"/>
              <a:gd name="connsiteX50" fmla="*/ 2259943 w 3629128"/>
              <a:gd name="connsiteY50" fmla="*/ 3555388 h 3641292"/>
              <a:gd name="connsiteX51" fmla="*/ 2289885 w 3629128"/>
              <a:gd name="connsiteY51" fmla="*/ 3440168 h 3641292"/>
              <a:gd name="connsiteX52" fmla="*/ 2885531 w 3629128"/>
              <a:gd name="connsiteY52" fmla="*/ 2928042 h 3641292"/>
              <a:gd name="connsiteX53" fmla="*/ 3330952 w 3629128"/>
              <a:gd name="connsiteY53" fmla="*/ 981004 h 3641292"/>
              <a:gd name="connsiteX54" fmla="*/ 3282795 w 3629128"/>
              <a:gd name="connsiteY54" fmla="*/ 899806 h 3641292"/>
              <a:gd name="connsiteX55" fmla="*/ 3283000 w 3629128"/>
              <a:gd name="connsiteY55" fmla="*/ 899753 h 364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629128" h="3641292">
                <a:moveTo>
                  <a:pt x="3283000" y="899753"/>
                </a:moveTo>
                <a:cubicBezTo>
                  <a:pt x="3321451" y="1030501"/>
                  <a:pt x="3353419" y="1161544"/>
                  <a:pt x="3365751" y="1297838"/>
                </a:cubicBezTo>
                <a:cubicBezTo>
                  <a:pt x="3415079" y="1845952"/>
                  <a:pt x="3209821" y="2263298"/>
                  <a:pt x="2793840" y="2617307"/>
                </a:cubicBezTo>
                <a:cubicBezTo>
                  <a:pt x="2664878" y="2726990"/>
                  <a:pt x="2523708" y="2817823"/>
                  <a:pt x="2388138" y="2918050"/>
                </a:cubicBezTo>
                <a:cubicBezTo>
                  <a:pt x="2187890" y="3066042"/>
                  <a:pt x="1730993" y="3384805"/>
                  <a:pt x="2090940" y="3617110"/>
                </a:cubicBezTo>
                <a:cubicBezTo>
                  <a:pt x="1993106" y="3623182"/>
                  <a:pt x="1865099" y="3656946"/>
                  <a:pt x="1769445" y="3632550"/>
                </a:cubicBezTo>
                <a:cubicBezTo>
                  <a:pt x="1603441" y="3590276"/>
                  <a:pt x="1553453" y="3418872"/>
                  <a:pt x="1592887" y="3266308"/>
                </a:cubicBezTo>
                <a:cubicBezTo>
                  <a:pt x="1635633" y="3101028"/>
                  <a:pt x="1763685" y="2976548"/>
                  <a:pt x="1890495" y="2870553"/>
                </a:cubicBezTo>
                <a:cubicBezTo>
                  <a:pt x="2321808" y="2509713"/>
                  <a:pt x="2911543" y="2317341"/>
                  <a:pt x="3143661" y="1757976"/>
                </a:cubicBezTo>
                <a:cubicBezTo>
                  <a:pt x="3322282" y="1327360"/>
                  <a:pt x="3246567" y="783390"/>
                  <a:pt x="2901014" y="461591"/>
                </a:cubicBezTo>
                <a:lnTo>
                  <a:pt x="2972515" y="602082"/>
                </a:lnTo>
                <a:cubicBezTo>
                  <a:pt x="3079840" y="841486"/>
                  <a:pt x="3105879" y="1148320"/>
                  <a:pt x="3036353" y="1403343"/>
                </a:cubicBezTo>
                <a:cubicBezTo>
                  <a:pt x="2848196" y="2093625"/>
                  <a:pt x="2119658" y="2235991"/>
                  <a:pt x="1635642" y="2642355"/>
                </a:cubicBezTo>
                <a:cubicBezTo>
                  <a:pt x="1368939" y="2866347"/>
                  <a:pt x="1176201" y="3213221"/>
                  <a:pt x="1426169" y="3522643"/>
                </a:cubicBezTo>
                <a:lnTo>
                  <a:pt x="1519886" y="3623442"/>
                </a:lnTo>
                <a:cubicBezTo>
                  <a:pt x="1447636" y="3602171"/>
                  <a:pt x="1373850" y="3586884"/>
                  <a:pt x="1301645" y="3564925"/>
                </a:cubicBezTo>
                <a:cubicBezTo>
                  <a:pt x="1245986" y="3547959"/>
                  <a:pt x="1194248" y="3536931"/>
                  <a:pt x="1148608" y="3498953"/>
                </a:cubicBezTo>
                <a:cubicBezTo>
                  <a:pt x="990249" y="3367347"/>
                  <a:pt x="946993" y="3111538"/>
                  <a:pt x="991722" y="2917978"/>
                </a:cubicBezTo>
                <a:cubicBezTo>
                  <a:pt x="1134463" y="2299089"/>
                  <a:pt x="1965031" y="2082758"/>
                  <a:pt x="2420722" y="1760316"/>
                </a:cubicBezTo>
                <a:cubicBezTo>
                  <a:pt x="2835846" y="1466601"/>
                  <a:pt x="3035951" y="961162"/>
                  <a:pt x="2788036" y="495399"/>
                </a:cubicBezTo>
                <a:cubicBezTo>
                  <a:pt x="2705847" y="340987"/>
                  <a:pt x="2586850" y="221534"/>
                  <a:pt x="2433340" y="136077"/>
                </a:cubicBezTo>
                <a:lnTo>
                  <a:pt x="2533728" y="263816"/>
                </a:lnTo>
                <a:cubicBezTo>
                  <a:pt x="2814932" y="694361"/>
                  <a:pt x="2696989" y="1158419"/>
                  <a:pt x="2283375" y="1458635"/>
                </a:cubicBezTo>
                <a:cubicBezTo>
                  <a:pt x="1886415" y="1746627"/>
                  <a:pt x="1353160" y="1874518"/>
                  <a:pt x="1014261" y="2248716"/>
                </a:cubicBezTo>
                <a:cubicBezTo>
                  <a:pt x="700498" y="2595134"/>
                  <a:pt x="664431" y="3021357"/>
                  <a:pt x="922392" y="3403941"/>
                </a:cubicBezTo>
                <a:cubicBezTo>
                  <a:pt x="926062" y="3409406"/>
                  <a:pt x="934135" y="3407557"/>
                  <a:pt x="925705" y="3417308"/>
                </a:cubicBezTo>
                <a:cubicBezTo>
                  <a:pt x="921588" y="3411406"/>
                  <a:pt x="917758" y="3407433"/>
                  <a:pt x="911319" y="3403718"/>
                </a:cubicBezTo>
                <a:cubicBezTo>
                  <a:pt x="82037" y="2908182"/>
                  <a:pt x="-239717" y="1899181"/>
                  <a:pt x="191274" y="1018687"/>
                </a:cubicBezTo>
                <a:cubicBezTo>
                  <a:pt x="359545" y="674787"/>
                  <a:pt x="788956" y="199013"/>
                  <a:pt x="1191756" y="166724"/>
                </a:cubicBezTo>
                <a:cubicBezTo>
                  <a:pt x="1285661" y="159267"/>
                  <a:pt x="1508019" y="178225"/>
                  <a:pt x="1440144" y="324583"/>
                </a:cubicBezTo>
                <a:cubicBezTo>
                  <a:pt x="1360715" y="495809"/>
                  <a:pt x="942707" y="705398"/>
                  <a:pt x="777544" y="822020"/>
                </a:cubicBezTo>
                <a:cubicBezTo>
                  <a:pt x="155912" y="1261521"/>
                  <a:pt x="-57936" y="1924131"/>
                  <a:pt x="266632" y="2616360"/>
                </a:cubicBezTo>
                <a:cubicBezTo>
                  <a:pt x="288045" y="2662018"/>
                  <a:pt x="311602" y="2710336"/>
                  <a:pt x="340998" y="2751270"/>
                </a:cubicBezTo>
                <a:cubicBezTo>
                  <a:pt x="200257" y="2366936"/>
                  <a:pt x="209285" y="1914183"/>
                  <a:pt x="432438" y="1557389"/>
                </a:cubicBezTo>
                <a:cubicBezTo>
                  <a:pt x="669110" y="1178966"/>
                  <a:pt x="1043666" y="1015848"/>
                  <a:pt x="1400425" y="787462"/>
                </a:cubicBezTo>
                <a:cubicBezTo>
                  <a:pt x="1560704" y="684762"/>
                  <a:pt x="1869332" y="493961"/>
                  <a:pt x="1782928" y="266808"/>
                </a:cubicBezTo>
                <a:cubicBezTo>
                  <a:pt x="1749603" y="179029"/>
                  <a:pt x="1664280" y="128880"/>
                  <a:pt x="1577554" y="105064"/>
                </a:cubicBezTo>
                <a:lnTo>
                  <a:pt x="1352098" y="60889"/>
                </a:lnTo>
                <a:cubicBezTo>
                  <a:pt x="1522905" y="22411"/>
                  <a:pt x="1748451" y="-42079"/>
                  <a:pt x="1914472" y="38976"/>
                </a:cubicBezTo>
                <a:cubicBezTo>
                  <a:pt x="2150706" y="154222"/>
                  <a:pt x="2206812" y="429605"/>
                  <a:pt x="2093405" y="655749"/>
                </a:cubicBezTo>
                <a:cubicBezTo>
                  <a:pt x="1932554" y="976798"/>
                  <a:pt x="1465398" y="1155714"/>
                  <a:pt x="1164824" y="1321029"/>
                </a:cubicBezTo>
                <a:cubicBezTo>
                  <a:pt x="868707" y="1483808"/>
                  <a:pt x="618434" y="1664768"/>
                  <a:pt x="480417" y="1989309"/>
                </a:cubicBezTo>
                <a:cubicBezTo>
                  <a:pt x="314146" y="2380358"/>
                  <a:pt x="404765" y="2848184"/>
                  <a:pt x="682273" y="3160821"/>
                </a:cubicBezTo>
                <a:lnTo>
                  <a:pt x="641428" y="3048781"/>
                </a:lnTo>
                <a:cubicBezTo>
                  <a:pt x="502295" y="2584669"/>
                  <a:pt x="604897" y="2132014"/>
                  <a:pt x="988749" y="1814260"/>
                </a:cubicBezTo>
                <a:cubicBezTo>
                  <a:pt x="1404935" y="1469887"/>
                  <a:pt x="2120069" y="1350425"/>
                  <a:pt x="2366564" y="843764"/>
                </a:cubicBezTo>
                <a:cubicBezTo>
                  <a:pt x="2526780" y="514419"/>
                  <a:pt x="2352839" y="146685"/>
                  <a:pt x="2031906" y="5632"/>
                </a:cubicBezTo>
                <a:lnTo>
                  <a:pt x="2138991" y="18116"/>
                </a:lnTo>
                <a:cubicBezTo>
                  <a:pt x="3032549" y="180717"/>
                  <a:pt x="3677692" y="976093"/>
                  <a:pt x="3626257" y="1885769"/>
                </a:cubicBezTo>
                <a:cubicBezTo>
                  <a:pt x="3585261" y="2606395"/>
                  <a:pt x="3099665" y="3290445"/>
                  <a:pt x="2415356" y="3529001"/>
                </a:cubicBezTo>
                <a:cubicBezTo>
                  <a:pt x="2381852" y="3540672"/>
                  <a:pt x="2288697" y="3576221"/>
                  <a:pt x="2259943" y="3555388"/>
                </a:cubicBezTo>
                <a:cubicBezTo>
                  <a:pt x="2218295" y="3525358"/>
                  <a:pt x="2268900" y="3466824"/>
                  <a:pt x="2289885" y="3440168"/>
                </a:cubicBezTo>
                <a:cubicBezTo>
                  <a:pt x="2443832" y="3243242"/>
                  <a:pt x="2694998" y="3089223"/>
                  <a:pt x="2885531" y="2928042"/>
                </a:cubicBezTo>
                <a:cubicBezTo>
                  <a:pt x="3478274" y="2426747"/>
                  <a:pt x="3699918" y="1677555"/>
                  <a:pt x="3330952" y="981004"/>
                </a:cubicBezTo>
                <a:cubicBezTo>
                  <a:pt x="3316299" y="953340"/>
                  <a:pt x="3300984" y="925292"/>
                  <a:pt x="3282795" y="899806"/>
                </a:cubicBezTo>
                <a:lnTo>
                  <a:pt x="3283000" y="899753"/>
                </a:lnTo>
                <a:close/>
              </a:path>
            </a:pathLst>
          </a:custGeom>
          <a:solidFill>
            <a:schemeClr val="tx2"/>
          </a:solidFill>
          <a:ln w="3555" cap="flat">
            <a:noFill/>
            <a:prstDash val="solid"/>
            <a:miter/>
          </a:ln>
        </p:spPr>
        <p:txBody>
          <a:bodyPr rtlCol="0" anchor="ctr">
            <a:noAutofit/>
          </a:bodyPr>
          <a:lstStyle/>
          <a:p>
            <a:pPr lvl="0"/>
            <a:endParaRPr lang="en-US">
              <a:solidFill>
                <a:schemeClr val="tx2"/>
              </a:solidFill>
            </a:endParaRPr>
          </a:p>
        </p:txBody>
      </p:sp>
    </p:spTree>
    <p:extLst>
      <p:ext uri="{BB962C8B-B14F-4D97-AF65-F5344CB8AC3E}">
        <p14:creationId xmlns:p14="http://schemas.microsoft.com/office/powerpoint/2010/main" val="39545131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chemeClr val="bg1"/>
        </a:solid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91D68245-0186-BF32-61E5-5EFC47C15189}"/>
              </a:ext>
            </a:extLst>
          </p:cNvPr>
          <p:cNvSpPr/>
          <p:nvPr userDrawn="1"/>
        </p:nvSpPr>
        <p:spPr>
          <a:xfrm>
            <a:off x="342900" y="1597152"/>
            <a:ext cx="5600700" cy="4432172"/>
          </a:xfrm>
          <a:prstGeom prst="roundRect">
            <a:avLst>
              <a:gd name="adj" fmla="val 234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 name="Rounded Rectangle 5">
            <a:extLst>
              <a:ext uri="{FF2B5EF4-FFF2-40B4-BE49-F238E27FC236}">
                <a16:creationId xmlns:a16="http://schemas.microsoft.com/office/drawing/2014/main" id="{2878D2F4-5FFB-AA30-BFA1-8D972EDF719C}"/>
              </a:ext>
            </a:extLst>
          </p:cNvPr>
          <p:cNvSpPr/>
          <p:nvPr userDrawn="1"/>
        </p:nvSpPr>
        <p:spPr>
          <a:xfrm>
            <a:off x="6248402" y="1597152"/>
            <a:ext cx="5602720" cy="4432172"/>
          </a:xfrm>
          <a:prstGeom prst="roundRect">
            <a:avLst>
              <a:gd name="adj" fmla="val 234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1" name="Title 1">
            <a:extLst>
              <a:ext uri="{FF2B5EF4-FFF2-40B4-BE49-F238E27FC236}">
                <a16:creationId xmlns:a16="http://schemas.microsoft.com/office/drawing/2014/main" id="{FDFF125D-0D95-4496-18CF-9F085E17345E}"/>
              </a:ext>
            </a:extLst>
          </p:cNvPr>
          <p:cNvSpPr>
            <a:spLocks noGrp="1"/>
          </p:cNvSpPr>
          <p:nvPr>
            <p:ph type="title" hasCustomPrompt="1"/>
          </p:nvPr>
        </p:nvSpPr>
        <p:spPr>
          <a:xfrm>
            <a:off x="343228" y="619125"/>
            <a:ext cx="11505872" cy="790576"/>
          </a:xfrm>
        </p:spPr>
        <p:txBody>
          <a:bodyPr>
            <a:noAutofit/>
          </a:bodyPr>
          <a:lstStyle>
            <a:lvl1pPr>
              <a:defRPr sz="3200">
                <a:solidFill>
                  <a:schemeClr val="tx1"/>
                </a:solidFill>
              </a:defRPr>
            </a:lvl1pPr>
          </a:lstStyle>
          <a:p>
            <a:r>
              <a:rPr lang="en-GB"/>
              <a:t>Title</a:t>
            </a:r>
            <a:endParaRPr lang="en-US"/>
          </a:p>
        </p:txBody>
      </p:sp>
      <p:sp>
        <p:nvSpPr>
          <p:cNvPr id="9" name="Text Placeholder 6">
            <a:extLst>
              <a:ext uri="{FF2B5EF4-FFF2-40B4-BE49-F238E27FC236}">
                <a16:creationId xmlns:a16="http://schemas.microsoft.com/office/drawing/2014/main" id="{D12C6173-240A-9711-0788-3BDA586F62C4}"/>
              </a:ext>
            </a:extLst>
          </p:cNvPr>
          <p:cNvSpPr>
            <a:spLocks noGrp="1"/>
          </p:cNvSpPr>
          <p:nvPr>
            <p:ph type="body" sz="quarter" idx="13"/>
          </p:nvPr>
        </p:nvSpPr>
        <p:spPr>
          <a:xfrm>
            <a:off x="637377" y="2772105"/>
            <a:ext cx="4923581" cy="2926225"/>
          </a:xfrm>
        </p:spPr>
        <p:txBody>
          <a:bodyPr>
            <a:noAutofit/>
          </a:bodyPr>
          <a:lstStyle/>
          <a:p>
            <a:pPr lvl="0"/>
            <a:r>
              <a:rPr lang="en-GB"/>
              <a:t>Click to edit Master text styles</a:t>
            </a:r>
          </a:p>
        </p:txBody>
      </p:sp>
      <p:sp>
        <p:nvSpPr>
          <p:cNvPr id="10" name="Text Placeholder 6">
            <a:extLst>
              <a:ext uri="{FF2B5EF4-FFF2-40B4-BE49-F238E27FC236}">
                <a16:creationId xmlns:a16="http://schemas.microsoft.com/office/drawing/2014/main" id="{92E14E25-67C9-2746-A452-BEAE2A9FE15C}"/>
              </a:ext>
            </a:extLst>
          </p:cNvPr>
          <p:cNvSpPr>
            <a:spLocks noGrp="1"/>
          </p:cNvSpPr>
          <p:nvPr>
            <p:ph type="body" sz="quarter" idx="14"/>
          </p:nvPr>
        </p:nvSpPr>
        <p:spPr>
          <a:xfrm>
            <a:off x="6631042" y="2772105"/>
            <a:ext cx="4923581" cy="2926225"/>
          </a:xfrm>
        </p:spPr>
        <p:txBody>
          <a:bodyPr>
            <a:noAutofit/>
          </a:bodyPr>
          <a:lstStyle/>
          <a:p>
            <a:pPr lvl="0"/>
            <a:r>
              <a:rPr lang="en-GB"/>
              <a:t>Click to edit Master text styles</a:t>
            </a:r>
          </a:p>
        </p:txBody>
      </p:sp>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tx2"/>
                </a:solidFill>
              </a:defRPr>
            </a:lvl1pPr>
          </a:lstStyle>
          <a:p>
            <a:r>
              <a:rPr lang="en-US">
                <a:solidFill>
                  <a:schemeClr val="tx2"/>
                </a:solidFill>
              </a:rPr>
              <a:t>Revised Strategy &amp; Draft Business Plan | 2026-2027</a:t>
            </a:r>
          </a:p>
        </p:txBody>
      </p:sp>
      <p:sp>
        <p:nvSpPr>
          <p:cNvPr id="15" name="Text Placeholder 6">
            <a:extLst>
              <a:ext uri="{FF2B5EF4-FFF2-40B4-BE49-F238E27FC236}">
                <a16:creationId xmlns:a16="http://schemas.microsoft.com/office/drawing/2014/main" id="{0DD014A8-7ACF-DB83-A7A3-C41409990FDC}"/>
              </a:ext>
            </a:extLst>
          </p:cNvPr>
          <p:cNvSpPr>
            <a:spLocks noGrp="1"/>
          </p:cNvSpPr>
          <p:nvPr>
            <p:ph type="body" sz="quarter" idx="21"/>
          </p:nvPr>
        </p:nvSpPr>
        <p:spPr>
          <a:xfrm>
            <a:off x="699809" y="1756017"/>
            <a:ext cx="828638" cy="828638"/>
          </a:xfrm>
          <a:prstGeom prst="ellipse">
            <a:avLst/>
          </a:prstGeom>
          <a:solidFill>
            <a:schemeClr val="accent2"/>
          </a:solidFill>
        </p:spPr>
        <p:txBody>
          <a:bodyPr/>
          <a:lstStyle>
            <a:lvl1pPr>
              <a:defRPr sz="100">
                <a:noFill/>
              </a:defRPr>
            </a:lvl1pPr>
            <a:lvl2pPr>
              <a:defRPr sz="100">
                <a:noFill/>
              </a:defRPr>
            </a:lvl2pPr>
            <a:lvl3pPr>
              <a:defRPr sz="100">
                <a:noFill/>
              </a:defRPr>
            </a:lvl3pPr>
            <a:lvl4pPr>
              <a:defRPr sz="100">
                <a:noFill/>
              </a:defRPr>
            </a:lvl4pPr>
            <a:lvl5pPr>
              <a:defRPr sz="100">
                <a:no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6">
            <a:extLst>
              <a:ext uri="{FF2B5EF4-FFF2-40B4-BE49-F238E27FC236}">
                <a16:creationId xmlns:a16="http://schemas.microsoft.com/office/drawing/2014/main" id="{34F0FFA2-C9DD-3C02-4E05-780841FAB998}"/>
              </a:ext>
            </a:extLst>
          </p:cNvPr>
          <p:cNvSpPr>
            <a:spLocks noGrp="1"/>
          </p:cNvSpPr>
          <p:nvPr>
            <p:ph type="body" sz="quarter" idx="22"/>
          </p:nvPr>
        </p:nvSpPr>
        <p:spPr>
          <a:xfrm>
            <a:off x="6672345" y="1756017"/>
            <a:ext cx="828638" cy="828638"/>
          </a:xfrm>
          <a:prstGeom prst="ellipse">
            <a:avLst/>
          </a:prstGeom>
          <a:solidFill>
            <a:schemeClr val="accent2"/>
          </a:solidFill>
        </p:spPr>
        <p:txBody>
          <a:bodyPr/>
          <a:lstStyle>
            <a:lvl1pPr>
              <a:defRPr sz="100">
                <a:noFill/>
              </a:defRPr>
            </a:lvl1pPr>
            <a:lvl2pPr>
              <a:defRPr sz="100">
                <a:noFill/>
              </a:defRPr>
            </a:lvl2pPr>
            <a:lvl3pPr>
              <a:defRPr sz="100">
                <a:noFill/>
              </a:defRPr>
            </a:lvl3pPr>
            <a:lvl4pPr>
              <a:defRPr sz="100">
                <a:noFill/>
              </a:defRPr>
            </a:lvl4pPr>
            <a:lvl5pPr>
              <a:defRPr sz="100">
                <a:no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Freeform 3">
            <a:extLst>
              <a:ext uri="{FF2B5EF4-FFF2-40B4-BE49-F238E27FC236}">
                <a16:creationId xmlns:a16="http://schemas.microsoft.com/office/drawing/2014/main" id="{9AA2BF2A-4E52-51F4-C1A1-CCE2D73CBB2F}"/>
              </a:ext>
            </a:extLst>
          </p:cNvPr>
          <p:cNvSpPr/>
          <p:nvPr userDrawn="1"/>
        </p:nvSpPr>
        <p:spPr>
          <a:xfrm>
            <a:off x="11519643" y="6358806"/>
            <a:ext cx="329457" cy="325127"/>
          </a:xfrm>
          <a:custGeom>
            <a:avLst/>
            <a:gdLst>
              <a:gd name="connsiteX0" fmla="*/ 3283000 w 3629128"/>
              <a:gd name="connsiteY0" fmla="*/ 899753 h 3641292"/>
              <a:gd name="connsiteX1" fmla="*/ 3365751 w 3629128"/>
              <a:gd name="connsiteY1" fmla="*/ 1297838 h 3641292"/>
              <a:gd name="connsiteX2" fmla="*/ 2793840 w 3629128"/>
              <a:gd name="connsiteY2" fmla="*/ 2617307 h 3641292"/>
              <a:gd name="connsiteX3" fmla="*/ 2388138 w 3629128"/>
              <a:gd name="connsiteY3" fmla="*/ 2918050 h 3641292"/>
              <a:gd name="connsiteX4" fmla="*/ 2090940 w 3629128"/>
              <a:gd name="connsiteY4" fmla="*/ 3617110 h 3641292"/>
              <a:gd name="connsiteX5" fmla="*/ 1769445 w 3629128"/>
              <a:gd name="connsiteY5" fmla="*/ 3632550 h 3641292"/>
              <a:gd name="connsiteX6" fmla="*/ 1592887 w 3629128"/>
              <a:gd name="connsiteY6" fmla="*/ 3266308 h 3641292"/>
              <a:gd name="connsiteX7" fmla="*/ 1890495 w 3629128"/>
              <a:gd name="connsiteY7" fmla="*/ 2870553 h 3641292"/>
              <a:gd name="connsiteX8" fmla="*/ 3143661 w 3629128"/>
              <a:gd name="connsiteY8" fmla="*/ 1757976 h 3641292"/>
              <a:gd name="connsiteX9" fmla="*/ 2901014 w 3629128"/>
              <a:gd name="connsiteY9" fmla="*/ 461591 h 3641292"/>
              <a:gd name="connsiteX10" fmla="*/ 2972515 w 3629128"/>
              <a:gd name="connsiteY10" fmla="*/ 602082 h 3641292"/>
              <a:gd name="connsiteX11" fmla="*/ 3036353 w 3629128"/>
              <a:gd name="connsiteY11" fmla="*/ 1403343 h 3641292"/>
              <a:gd name="connsiteX12" fmla="*/ 1635642 w 3629128"/>
              <a:gd name="connsiteY12" fmla="*/ 2642355 h 3641292"/>
              <a:gd name="connsiteX13" fmla="*/ 1426169 w 3629128"/>
              <a:gd name="connsiteY13" fmla="*/ 3522643 h 3641292"/>
              <a:gd name="connsiteX14" fmla="*/ 1519886 w 3629128"/>
              <a:gd name="connsiteY14" fmla="*/ 3623442 h 3641292"/>
              <a:gd name="connsiteX15" fmla="*/ 1301645 w 3629128"/>
              <a:gd name="connsiteY15" fmla="*/ 3564925 h 3641292"/>
              <a:gd name="connsiteX16" fmla="*/ 1148608 w 3629128"/>
              <a:gd name="connsiteY16" fmla="*/ 3498953 h 3641292"/>
              <a:gd name="connsiteX17" fmla="*/ 991722 w 3629128"/>
              <a:gd name="connsiteY17" fmla="*/ 2917978 h 3641292"/>
              <a:gd name="connsiteX18" fmla="*/ 2420722 w 3629128"/>
              <a:gd name="connsiteY18" fmla="*/ 1760316 h 3641292"/>
              <a:gd name="connsiteX19" fmla="*/ 2788036 w 3629128"/>
              <a:gd name="connsiteY19" fmla="*/ 495399 h 3641292"/>
              <a:gd name="connsiteX20" fmla="*/ 2433340 w 3629128"/>
              <a:gd name="connsiteY20" fmla="*/ 136077 h 3641292"/>
              <a:gd name="connsiteX21" fmla="*/ 2533728 w 3629128"/>
              <a:gd name="connsiteY21" fmla="*/ 263816 h 3641292"/>
              <a:gd name="connsiteX22" fmla="*/ 2283375 w 3629128"/>
              <a:gd name="connsiteY22" fmla="*/ 1458635 h 3641292"/>
              <a:gd name="connsiteX23" fmla="*/ 1014261 w 3629128"/>
              <a:gd name="connsiteY23" fmla="*/ 2248716 h 3641292"/>
              <a:gd name="connsiteX24" fmla="*/ 922392 w 3629128"/>
              <a:gd name="connsiteY24" fmla="*/ 3403941 h 3641292"/>
              <a:gd name="connsiteX25" fmla="*/ 925705 w 3629128"/>
              <a:gd name="connsiteY25" fmla="*/ 3417308 h 3641292"/>
              <a:gd name="connsiteX26" fmla="*/ 911319 w 3629128"/>
              <a:gd name="connsiteY26" fmla="*/ 3403718 h 3641292"/>
              <a:gd name="connsiteX27" fmla="*/ 191274 w 3629128"/>
              <a:gd name="connsiteY27" fmla="*/ 1018687 h 3641292"/>
              <a:gd name="connsiteX28" fmla="*/ 1191756 w 3629128"/>
              <a:gd name="connsiteY28" fmla="*/ 166724 h 3641292"/>
              <a:gd name="connsiteX29" fmla="*/ 1440144 w 3629128"/>
              <a:gd name="connsiteY29" fmla="*/ 324583 h 3641292"/>
              <a:gd name="connsiteX30" fmla="*/ 777544 w 3629128"/>
              <a:gd name="connsiteY30" fmla="*/ 822020 h 3641292"/>
              <a:gd name="connsiteX31" fmla="*/ 266632 w 3629128"/>
              <a:gd name="connsiteY31" fmla="*/ 2616360 h 3641292"/>
              <a:gd name="connsiteX32" fmla="*/ 340998 w 3629128"/>
              <a:gd name="connsiteY32" fmla="*/ 2751270 h 3641292"/>
              <a:gd name="connsiteX33" fmla="*/ 432438 w 3629128"/>
              <a:gd name="connsiteY33" fmla="*/ 1557389 h 3641292"/>
              <a:gd name="connsiteX34" fmla="*/ 1400425 w 3629128"/>
              <a:gd name="connsiteY34" fmla="*/ 787462 h 3641292"/>
              <a:gd name="connsiteX35" fmla="*/ 1782928 w 3629128"/>
              <a:gd name="connsiteY35" fmla="*/ 266808 h 3641292"/>
              <a:gd name="connsiteX36" fmla="*/ 1577554 w 3629128"/>
              <a:gd name="connsiteY36" fmla="*/ 105064 h 3641292"/>
              <a:gd name="connsiteX37" fmla="*/ 1352098 w 3629128"/>
              <a:gd name="connsiteY37" fmla="*/ 60889 h 3641292"/>
              <a:gd name="connsiteX38" fmla="*/ 1914472 w 3629128"/>
              <a:gd name="connsiteY38" fmla="*/ 38976 h 3641292"/>
              <a:gd name="connsiteX39" fmla="*/ 2093405 w 3629128"/>
              <a:gd name="connsiteY39" fmla="*/ 655749 h 3641292"/>
              <a:gd name="connsiteX40" fmla="*/ 1164824 w 3629128"/>
              <a:gd name="connsiteY40" fmla="*/ 1321029 h 3641292"/>
              <a:gd name="connsiteX41" fmla="*/ 480417 w 3629128"/>
              <a:gd name="connsiteY41" fmla="*/ 1989309 h 3641292"/>
              <a:gd name="connsiteX42" fmla="*/ 682273 w 3629128"/>
              <a:gd name="connsiteY42" fmla="*/ 3160821 h 3641292"/>
              <a:gd name="connsiteX43" fmla="*/ 641428 w 3629128"/>
              <a:gd name="connsiteY43" fmla="*/ 3048781 h 3641292"/>
              <a:gd name="connsiteX44" fmla="*/ 988749 w 3629128"/>
              <a:gd name="connsiteY44" fmla="*/ 1814260 h 3641292"/>
              <a:gd name="connsiteX45" fmla="*/ 2366564 w 3629128"/>
              <a:gd name="connsiteY45" fmla="*/ 843764 h 3641292"/>
              <a:gd name="connsiteX46" fmla="*/ 2031906 w 3629128"/>
              <a:gd name="connsiteY46" fmla="*/ 5632 h 3641292"/>
              <a:gd name="connsiteX47" fmla="*/ 2138991 w 3629128"/>
              <a:gd name="connsiteY47" fmla="*/ 18116 h 3641292"/>
              <a:gd name="connsiteX48" fmla="*/ 3626257 w 3629128"/>
              <a:gd name="connsiteY48" fmla="*/ 1885769 h 3641292"/>
              <a:gd name="connsiteX49" fmla="*/ 2415356 w 3629128"/>
              <a:gd name="connsiteY49" fmla="*/ 3529001 h 3641292"/>
              <a:gd name="connsiteX50" fmla="*/ 2259943 w 3629128"/>
              <a:gd name="connsiteY50" fmla="*/ 3555388 h 3641292"/>
              <a:gd name="connsiteX51" fmla="*/ 2289885 w 3629128"/>
              <a:gd name="connsiteY51" fmla="*/ 3440168 h 3641292"/>
              <a:gd name="connsiteX52" fmla="*/ 2885531 w 3629128"/>
              <a:gd name="connsiteY52" fmla="*/ 2928042 h 3641292"/>
              <a:gd name="connsiteX53" fmla="*/ 3330952 w 3629128"/>
              <a:gd name="connsiteY53" fmla="*/ 981004 h 3641292"/>
              <a:gd name="connsiteX54" fmla="*/ 3282795 w 3629128"/>
              <a:gd name="connsiteY54" fmla="*/ 899806 h 3641292"/>
              <a:gd name="connsiteX55" fmla="*/ 3283000 w 3629128"/>
              <a:gd name="connsiteY55" fmla="*/ 899753 h 364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629128" h="3641292">
                <a:moveTo>
                  <a:pt x="3283000" y="899753"/>
                </a:moveTo>
                <a:cubicBezTo>
                  <a:pt x="3321451" y="1030501"/>
                  <a:pt x="3353419" y="1161544"/>
                  <a:pt x="3365751" y="1297838"/>
                </a:cubicBezTo>
                <a:cubicBezTo>
                  <a:pt x="3415079" y="1845952"/>
                  <a:pt x="3209821" y="2263298"/>
                  <a:pt x="2793840" y="2617307"/>
                </a:cubicBezTo>
                <a:cubicBezTo>
                  <a:pt x="2664878" y="2726990"/>
                  <a:pt x="2523708" y="2817823"/>
                  <a:pt x="2388138" y="2918050"/>
                </a:cubicBezTo>
                <a:cubicBezTo>
                  <a:pt x="2187890" y="3066042"/>
                  <a:pt x="1730993" y="3384805"/>
                  <a:pt x="2090940" y="3617110"/>
                </a:cubicBezTo>
                <a:cubicBezTo>
                  <a:pt x="1993106" y="3623182"/>
                  <a:pt x="1865099" y="3656946"/>
                  <a:pt x="1769445" y="3632550"/>
                </a:cubicBezTo>
                <a:cubicBezTo>
                  <a:pt x="1603441" y="3590276"/>
                  <a:pt x="1553453" y="3418872"/>
                  <a:pt x="1592887" y="3266308"/>
                </a:cubicBezTo>
                <a:cubicBezTo>
                  <a:pt x="1635633" y="3101028"/>
                  <a:pt x="1763685" y="2976548"/>
                  <a:pt x="1890495" y="2870553"/>
                </a:cubicBezTo>
                <a:cubicBezTo>
                  <a:pt x="2321808" y="2509713"/>
                  <a:pt x="2911543" y="2317341"/>
                  <a:pt x="3143661" y="1757976"/>
                </a:cubicBezTo>
                <a:cubicBezTo>
                  <a:pt x="3322282" y="1327360"/>
                  <a:pt x="3246567" y="783390"/>
                  <a:pt x="2901014" y="461591"/>
                </a:cubicBezTo>
                <a:lnTo>
                  <a:pt x="2972515" y="602082"/>
                </a:lnTo>
                <a:cubicBezTo>
                  <a:pt x="3079840" y="841486"/>
                  <a:pt x="3105879" y="1148320"/>
                  <a:pt x="3036353" y="1403343"/>
                </a:cubicBezTo>
                <a:cubicBezTo>
                  <a:pt x="2848196" y="2093625"/>
                  <a:pt x="2119658" y="2235991"/>
                  <a:pt x="1635642" y="2642355"/>
                </a:cubicBezTo>
                <a:cubicBezTo>
                  <a:pt x="1368939" y="2866347"/>
                  <a:pt x="1176201" y="3213221"/>
                  <a:pt x="1426169" y="3522643"/>
                </a:cubicBezTo>
                <a:lnTo>
                  <a:pt x="1519886" y="3623442"/>
                </a:lnTo>
                <a:cubicBezTo>
                  <a:pt x="1447636" y="3602171"/>
                  <a:pt x="1373850" y="3586884"/>
                  <a:pt x="1301645" y="3564925"/>
                </a:cubicBezTo>
                <a:cubicBezTo>
                  <a:pt x="1245986" y="3547959"/>
                  <a:pt x="1194248" y="3536931"/>
                  <a:pt x="1148608" y="3498953"/>
                </a:cubicBezTo>
                <a:cubicBezTo>
                  <a:pt x="990249" y="3367347"/>
                  <a:pt x="946993" y="3111538"/>
                  <a:pt x="991722" y="2917978"/>
                </a:cubicBezTo>
                <a:cubicBezTo>
                  <a:pt x="1134463" y="2299089"/>
                  <a:pt x="1965031" y="2082758"/>
                  <a:pt x="2420722" y="1760316"/>
                </a:cubicBezTo>
                <a:cubicBezTo>
                  <a:pt x="2835846" y="1466601"/>
                  <a:pt x="3035951" y="961162"/>
                  <a:pt x="2788036" y="495399"/>
                </a:cubicBezTo>
                <a:cubicBezTo>
                  <a:pt x="2705847" y="340987"/>
                  <a:pt x="2586850" y="221534"/>
                  <a:pt x="2433340" y="136077"/>
                </a:cubicBezTo>
                <a:lnTo>
                  <a:pt x="2533728" y="263816"/>
                </a:lnTo>
                <a:cubicBezTo>
                  <a:pt x="2814932" y="694361"/>
                  <a:pt x="2696989" y="1158419"/>
                  <a:pt x="2283375" y="1458635"/>
                </a:cubicBezTo>
                <a:cubicBezTo>
                  <a:pt x="1886415" y="1746627"/>
                  <a:pt x="1353160" y="1874518"/>
                  <a:pt x="1014261" y="2248716"/>
                </a:cubicBezTo>
                <a:cubicBezTo>
                  <a:pt x="700498" y="2595134"/>
                  <a:pt x="664431" y="3021357"/>
                  <a:pt x="922392" y="3403941"/>
                </a:cubicBezTo>
                <a:cubicBezTo>
                  <a:pt x="926062" y="3409406"/>
                  <a:pt x="934135" y="3407557"/>
                  <a:pt x="925705" y="3417308"/>
                </a:cubicBezTo>
                <a:cubicBezTo>
                  <a:pt x="921588" y="3411406"/>
                  <a:pt x="917758" y="3407433"/>
                  <a:pt x="911319" y="3403718"/>
                </a:cubicBezTo>
                <a:cubicBezTo>
                  <a:pt x="82037" y="2908182"/>
                  <a:pt x="-239717" y="1899181"/>
                  <a:pt x="191274" y="1018687"/>
                </a:cubicBezTo>
                <a:cubicBezTo>
                  <a:pt x="359545" y="674787"/>
                  <a:pt x="788956" y="199013"/>
                  <a:pt x="1191756" y="166724"/>
                </a:cubicBezTo>
                <a:cubicBezTo>
                  <a:pt x="1285661" y="159267"/>
                  <a:pt x="1508019" y="178225"/>
                  <a:pt x="1440144" y="324583"/>
                </a:cubicBezTo>
                <a:cubicBezTo>
                  <a:pt x="1360715" y="495809"/>
                  <a:pt x="942707" y="705398"/>
                  <a:pt x="777544" y="822020"/>
                </a:cubicBezTo>
                <a:cubicBezTo>
                  <a:pt x="155912" y="1261521"/>
                  <a:pt x="-57936" y="1924131"/>
                  <a:pt x="266632" y="2616360"/>
                </a:cubicBezTo>
                <a:cubicBezTo>
                  <a:pt x="288045" y="2662018"/>
                  <a:pt x="311602" y="2710336"/>
                  <a:pt x="340998" y="2751270"/>
                </a:cubicBezTo>
                <a:cubicBezTo>
                  <a:pt x="200257" y="2366936"/>
                  <a:pt x="209285" y="1914183"/>
                  <a:pt x="432438" y="1557389"/>
                </a:cubicBezTo>
                <a:cubicBezTo>
                  <a:pt x="669110" y="1178966"/>
                  <a:pt x="1043666" y="1015848"/>
                  <a:pt x="1400425" y="787462"/>
                </a:cubicBezTo>
                <a:cubicBezTo>
                  <a:pt x="1560704" y="684762"/>
                  <a:pt x="1869332" y="493961"/>
                  <a:pt x="1782928" y="266808"/>
                </a:cubicBezTo>
                <a:cubicBezTo>
                  <a:pt x="1749603" y="179029"/>
                  <a:pt x="1664280" y="128880"/>
                  <a:pt x="1577554" y="105064"/>
                </a:cubicBezTo>
                <a:lnTo>
                  <a:pt x="1352098" y="60889"/>
                </a:lnTo>
                <a:cubicBezTo>
                  <a:pt x="1522905" y="22411"/>
                  <a:pt x="1748451" y="-42079"/>
                  <a:pt x="1914472" y="38976"/>
                </a:cubicBezTo>
                <a:cubicBezTo>
                  <a:pt x="2150706" y="154222"/>
                  <a:pt x="2206812" y="429605"/>
                  <a:pt x="2093405" y="655749"/>
                </a:cubicBezTo>
                <a:cubicBezTo>
                  <a:pt x="1932554" y="976798"/>
                  <a:pt x="1465398" y="1155714"/>
                  <a:pt x="1164824" y="1321029"/>
                </a:cubicBezTo>
                <a:cubicBezTo>
                  <a:pt x="868707" y="1483808"/>
                  <a:pt x="618434" y="1664768"/>
                  <a:pt x="480417" y="1989309"/>
                </a:cubicBezTo>
                <a:cubicBezTo>
                  <a:pt x="314146" y="2380358"/>
                  <a:pt x="404765" y="2848184"/>
                  <a:pt x="682273" y="3160821"/>
                </a:cubicBezTo>
                <a:lnTo>
                  <a:pt x="641428" y="3048781"/>
                </a:lnTo>
                <a:cubicBezTo>
                  <a:pt x="502295" y="2584669"/>
                  <a:pt x="604897" y="2132014"/>
                  <a:pt x="988749" y="1814260"/>
                </a:cubicBezTo>
                <a:cubicBezTo>
                  <a:pt x="1404935" y="1469887"/>
                  <a:pt x="2120069" y="1350425"/>
                  <a:pt x="2366564" y="843764"/>
                </a:cubicBezTo>
                <a:cubicBezTo>
                  <a:pt x="2526780" y="514419"/>
                  <a:pt x="2352839" y="146685"/>
                  <a:pt x="2031906" y="5632"/>
                </a:cubicBezTo>
                <a:lnTo>
                  <a:pt x="2138991" y="18116"/>
                </a:lnTo>
                <a:cubicBezTo>
                  <a:pt x="3032549" y="180717"/>
                  <a:pt x="3677692" y="976093"/>
                  <a:pt x="3626257" y="1885769"/>
                </a:cubicBezTo>
                <a:cubicBezTo>
                  <a:pt x="3585261" y="2606395"/>
                  <a:pt x="3099665" y="3290445"/>
                  <a:pt x="2415356" y="3529001"/>
                </a:cubicBezTo>
                <a:cubicBezTo>
                  <a:pt x="2381852" y="3540672"/>
                  <a:pt x="2288697" y="3576221"/>
                  <a:pt x="2259943" y="3555388"/>
                </a:cubicBezTo>
                <a:cubicBezTo>
                  <a:pt x="2218295" y="3525358"/>
                  <a:pt x="2268900" y="3466824"/>
                  <a:pt x="2289885" y="3440168"/>
                </a:cubicBezTo>
                <a:cubicBezTo>
                  <a:pt x="2443832" y="3243242"/>
                  <a:pt x="2694998" y="3089223"/>
                  <a:pt x="2885531" y="2928042"/>
                </a:cubicBezTo>
                <a:cubicBezTo>
                  <a:pt x="3478274" y="2426747"/>
                  <a:pt x="3699918" y="1677555"/>
                  <a:pt x="3330952" y="981004"/>
                </a:cubicBezTo>
                <a:cubicBezTo>
                  <a:pt x="3316299" y="953340"/>
                  <a:pt x="3300984" y="925292"/>
                  <a:pt x="3282795" y="899806"/>
                </a:cubicBezTo>
                <a:lnTo>
                  <a:pt x="3283000" y="899753"/>
                </a:lnTo>
                <a:close/>
              </a:path>
            </a:pathLst>
          </a:custGeom>
          <a:solidFill>
            <a:schemeClr val="tx2"/>
          </a:solidFill>
          <a:ln w="3555" cap="flat">
            <a:noFill/>
            <a:prstDash val="solid"/>
            <a:miter/>
          </a:ln>
        </p:spPr>
        <p:txBody>
          <a:bodyPr rtlCol="0" anchor="ctr">
            <a:noAutofit/>
          </a:bodyPr>
          <a:lstStyle/>
          <a:p>
            <a:pPr lvl="0"/>
            <a:endParaRPr lang="en-US">
              <a:solidFill>
                <a:schemeClr val="tx2"/>
              </a:solidFill>
            </a:endParaRPr>
          </a:p>
        </p:txBody>
      </p:sp>
    </p:spTree>
    <p:extLst>
      <p:ext uri="{BB962C8B-B14F-4D97-AF65-F5344CB8AC3E}">
        <p14:creationId xmlns:p14="http://schemas.microsoft.com/office/powerpoint/2010/main" val="845751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FF46-6518-5287-28F8-852249E3A547}"/>
              </a:ext>
            </a:extLst>
          </p:cNvPr>
          <p:cNvSpPr>
            <a:spLocks noGrp="1"/>
          </p:cNvSpPr>
          <p:nvPr>
            <p:ph type="title" hasCustomPrompt="1"/>
          </p:nvPr>
        </p:nvSpPr>
        <p:spPr>
          <a:xfrm>
            <a:off x="343228" y="619125"/>
            <a:ext cx="4727575" cy="790576"/>
          </a:xfrm>
        </p:spPr>
        <p:txBody>
          <a:bodyPr>
            <a:noAutofit/>
          </a:bodyPr>
          <a:lstStyle>
            <a:lvl1pPr>
              <a:defRPr sz="5400">
                <a:solidFill>
                  <a:schemeClr val="accent4"/>
                </a:solidFill>
              </a:defRPr>
            </a:lvl1pPr>
          </a:lstStyle>
          <a:p>
            <a:r>
              <a:rPr lang="en-GB"/>
              <a:t>Contents</a:t>
            </a:r>
            <a:endParaRPr lang="en-US"/>
          </a:p>
        </p:txBody>
      </p:sp>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accent4"/>
                </a:solidFill>
              </a:defRPr>
            </a:lvl1pPr>
          </a:lstStyle>
          <a:p>
            <a:r>
              <a:rPr lang="en-US">
                <a:solidFill>
                  <a:schemeClr val="accent4"/>
                </a:solidFill>
              </a:rPr>
              <a:t>Skills Investment Proposition</a:t>
            </a:r>
          </a:p>
        </p:txBody>
      </p:sp>
      <p:sp>
        <p:nvSpPr>
          <p:cNvPr id="4" name="Freeform 3">
            <a:extLst>
              <a:ext uri="{FF2B5EF4-FFF2-40B4-BE49-F238E27FC236}">
                <a16:creationId xmlns:a16="http://schemas.microsoft.com/office/drawing/2014/main" id="{19CC231A-556B-EA31-9081-D20F0728C65B}"/>
              </a:ext>
            </a:extLst>
          </p:cNvPr>
          <p:cNvSpPr/>
          <p:nvPr userDrawn="1"/>
        </p:nvSpPr>
        <p:spPr>
          <a:xfrm>
            <a:off x="11519643" y="6358806"/>
            <a:ext cx="329457" cy="325127"/>
          </a:xfrm>
          <a:custGeom>
            <a:avLst/>
            <a:gdLst>
              <a:gd name="connsiteX0" fmla="*/ 3283000 w 3629128"/>
              <a:gd name="connsiteY0" fmla="*/ 899753 h 3641292"/>
              <a:gd name="connsiteX1" fmla="*/ 3365751 w 3629128"/>
              <a:gd name="connsiteY1" fmla="*/ 1297838 h 3641292"/>
              <a:gd name="connsiteX2" fmla="*/ 2793840 w 3629128"/>
              <a:gd name="connsiteY2" fmla="*/ 2617307 h 3641292"/>
              <a:gd name="connsiteX3" fmla="*/ 2388138 w 3629128"/>
              <a:gd name="connsiteY3" fmla="*/ 2918050 h 3641292"/>
              <a:gd name="connsiteX4" fmla="*/ 2090940 w 3629128"/>
              <a:gd name="connsiteY4" fmla="*/ 3617110 h 3641292"/>
              <a:gd name="connsiteX5" fmla="*/ 1769445 w 3629128"/>
              <a:gd name="connsiteY5" fmla="*/ 3632550 h 3641292"/>
              <a:gd name="connsiteX6" fmla="*/ 1592887 w 3629128"/>
              <a:gd name="connsiteY6" fmla="*/ 3266308 h 3641292"/>
              <a:gd name="connsiteX7" fmla="*/ 1890495 w 3629128"/>
              <a:gd name="connsiteY7" fmla="*/ 2870553 h 3641292"/>
              <a:gd name="connsiteX8" fmla="*/ 3143661 w 3629128"/>
              <a:gd name="connsiteY8" fmla="*/ 1757976 h 3641292"/>
              <a:gd name="connsiteX9" fmla="*/ 2901014 w 3629128"/>
              <a:gd name="connsiteY9" fmla="*/ 461591 h 3641292"/>
              <a:gd name="connsiteX10" fmla="*/ 2972515 w 3629128"/>
              <a:gd name="connsiteY10" fmla="*/ 602082 h 3641292"/>
              <a:gd name="connsiteX11" fmla="*/ 3036353 w 3629128"/>
              <a:gd name="connsiteY11" fmla="*/ 1403343 h 3641292"/>
              <a:gd name="connsiteX12" fmla="*/ 1635642 w 3629128"/>
              <a:gd name="connsiteY12" fmla="*/ 2642355 h 3641292"/>
              <a:gd name="connsiteX13" fmla="*/ 1426169 w 3629128"/>
              <a:gd name="connsiteY13" fmla="*/ 3522643 h 3641292"/>
              <a:gd name="connsiteX14" fmla="*/ 1519886 w 3629128"/>
              <a:gd name="connsiteY14" fmla="*/ 3623442 h 3641292"/>
              <a:gd name="connsiteX15" fmla="*/ 1301645 w 3629128"/>
              <a:gd name="connsiteY15" fmla="*/ 3564925 h 3641292"/>
              <a:gd name="connsiteX16" fmla="*/ 1148608 w 3629128"/>
              <a:gd name="connsiteY16" fmla="*/ 3498953 h 3641292"/>
              <a:gd name="connsiteX17" fmla="*/ 991722 w 3629128"/>
              <a:gd name="connsiteY17" fmla="*/ 2917978 h 3641292"/>
              <a:gd name="connsiteX18" fmla="*/ 2420722 w 3629128"/>
              <a:gd name="connsiteY18" fmla="*/ 1760316 h 3641292"/>
              <a:gd name="connsiteX19" fmla="*/ 2788036 w 3629128"/>
              <a:gd name="connsiteY19" fmla="*/ 495399 h 3641292"/>
              <a:gd name="connsiteX20" fmla="*/ 2433340 w 3629128"/>
              <a:gd name="connsiteY20" fmla="*/ 136077 h 3641292"/>
              <a:gd name="connsiteX21" fmla="*/ 2533728 w 3629128"/>
              <a:gd name="connsiteY21" fmla="*/ 263816 h 3641292"/>
              <a:gd name="connsiteX22" fmla="*/ 2283375 w 3629128"/>
              <a:gd name="connsiteY22" fmla="*/ 1458635 h 3641292"/>
              <a:gd name="connsiteX23" fmla="*/ 1014261 w 3629128"/>
              <a:gd name="connsiteY23" fmla="*/ 2248716 h 3641292"/>
              <a:gd name="connsiteX24" fmla="*/ 922392 w 3629128"/>
              <a:gd name="connsiteY24" fmla="*/ 3403941 h 3641292"/>
              <a:gd name="connsiteX25" fmla="*/ 925705 w 3629128"/>
              <a:gd name="connsiteY25" fmla="*/ 3417308 h 3641292"/>
              <a:gd name="connsiteX26" fmla="*/ 911319 w 3629128"/>
              <a:gd name="connsiteY26" fmla="*/ 3403718 h 3641292"/>
              <a:gd name="connsiteX27" fmla="*/ 191274 w 3629128"/>
              <a:gd name="connsiteY27" fmla="*/ 1018687 h 3641292"/>
              <a:gd name="connsiteX28" fmla="*/ 1191756 w 3629128"/>
              <a:gd name="connsiteY28" fmla="*/ 166724 h 3641292"/>
              <a:gd name="connsiteX29" fmla="*/ 1440144 w 3629128"/>
              <a:gd name="connsiteY29" fmla="*/ 324583 h 3641292"/>
              <a:gd name="connsiteX30" fmla="*/ 777544 w 3629128"/>
              <a:gd name="connsiteY30" fmla="*/ 822020 h 3641292"/>
              <a:gd name="connsiteX31" fmla="*/ 266632 w 3629128"/>
              <a:gd name="connsiteY31" fmla="*/ 2616360 h 3641292"/>
              <a:gd name="connsiteX32" fmla="*/ 340998 w 3629128"/>
              <a:gd name="connsiteY32" fmla="*/ 2751270 h 3641292"/>
              <a:gd name="connsiteX33" fmla="*/ 432438 w 3629128"/>
              <a:gd name="connsiteY33" fmla="*/ 1557389 h 3641292"/>
              <a:gd name="connsiteX34" fmla="*/ 1400425 w 3629128"/>
              <a:gd name="connsiteY34" fmla="*/ 787462 h 3641292"/>
              <a:gd name="connsiteX35" fmla="*/ 1782928 w 3629128"/>
              <a:gd name="connsiteY35" fmla="*/ 266808 h 3641292"/>
              <a:gd name="connsiteX36" fmla="*/ 1577554 w 3629128"/>
              <a:gd name="connsiteY36" fmla="*/ 105064 h 3641292"/>
              <a:gd name="connsiteX37" fmla="*/ 1352098 w 3629128"/>
              <a:gd name="connsiteY37" fmla="*/ 60889 h 3641292"/>
              <a:gd name="connsiteX38" fmla="*/ 1914472 w 3629128"/>
              <a:gd name="connsiteY38" fmla="*/ 38976 h 3641292"/>
              <a:gd name="connsiteX39" fmla="*/ 2093405 w 3629128"/>
              <a:gd name="connsiteY39" fmla="*/ 655749 h 3641292"/>
              <a:gd name="connsiteX40" fmla="*/ 1164824 w 3629128"/>
              <a:gd name="connsiteY40" fmla="*/ 1321029 h 3641292"/>
              <a:gd name="connsiteX41" fmla="*/ 480417 w 3629128"/>
              <a:gd name="connsiteY41" fmla="*/ 1989309 h 3641292"/>
              <a:gd name="connsiteX42" fmla="*/ 682273 w 3629128"/>
              <a:gd name="connsiteY42" fmla="*/ 3160821 h 3641292"/>
              <a:gd name="connsiteX43" fmla="*/ 641428 w 3629128"/>
              <a:gd name="connsiteY43" fmla="*/ 3048781 h 3641292"/>
              <a:gd name="connsiteX44" fmla="*/ 988749 w 3629128"/>
              <a:gd name="connsiteY44" fmla="*/ 1814260 h 3641292"/>
              <a:gd name="connsiteX45" fmla="*/ 2366564 w 3629128"/>
              <a:gd name="connsiteY45" fmla="*/ 843764 h 3641292"/>
              <a:gd name="connsiteX46" fmla="*/ 2031906 w 3629128"/>
              <a:gd name="connsiteY46" fmla="*/ 5632 h 3641292"/>
              <a:gd name="connsiteX47" fmla="*/ 2138991 w 3629128"/>
              <a:gd name="connsiteY47" fmla="*/ 18116 h 3641292"/>
              <a:gd name="connsiteX48" fmla="*/ 3626257 w 3629128"/>
              <a:gd name="connsiteY48" fmla="*/ 1885769 h 3641292"/>
              <a:gd name="connsiteX49" fmla="*/ 2415356 w 3629128"/>
              <a:gd name="connsiteY49" fmla="*/ 3529001 h 3641292"/>
              <a:gd name="connsiteX50" fmla="*/ 2259943 w 3629128"/>
              <a:gd name="connsiteY50" fmla="*/ 3555388 h 3641292"/>
              <a:gd name="connsiteX51" fmla="*/ 2289885 w 3629128"/>
              <a:gd name="connsiteY51" fmla="*/ 3440168 h 3641292"/>
              <a:gd name="connsiteX52" fmla="*/ 2885531 w 3629128"/>
              <a:gd name="connsiteY52" fmla="*/ 2928042 h 3641292"/>
              <a:gd name="connsiteX53" fmla="*/ 3330952 w 3629128"/>
              <a:gd name="connsiteY53" fmla="*/ 981004 h 3641292"/>
              <a:gd name="connsiteX54" fmla="*/ 3282795 w 3629128"/>
              <a:gd name="connsiteY54" fmla="*/ 899806 h 3641292"/>
              <a:gd name="connsiteX55" fmla="*/ 3283000 w 3629128"/>
              <a:gd name="connsiteY55" fmla="*/ 899753 h 364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629128" h="3641292">
                <a:moveTo>
                  <a:pt x="3283000" y="899753"/>
                </a:moveTo>
                <a:cubicBezTo>
                  <a:pt x="3321451" y="1030501"/>
                  <a:pt x="3353419" y="1161544"/>
                  <a:pt x="3365751" y="1297838"/>
                </a:cubicBezTo>
                <a:cubicBezTo>
                  <a:pt x="3415079" y="1845952"/>
                  <a:pt x="3209821" y="2263298"/>
                  <a:pt x="2793840" y="2617307"/>
                </a:cubicBezTo>
                <a:cubicBezTo>
                  <a:pt x="2664878" y="2726990"/>
                  <a:pt x="2523708" y="2817823"/>
                  <a:pt x="2388138" y="2918050"/>
                </a:cubicBezTo>
                <a:cubicBezTo>
                  <a:pt x="2187890" y="3066042"/>
                  <a:pt x="1730993" y="3384805"/>
                  <a:pt x="2090940" y="3617110"/>
                </a:cubicBezTo>
                <a:cubicBezTo>
                  <a:pt x="1993106" y="3623182"/>
                  <a:pt x="1865099" y="3656946"/>
                  <a:pt x="1769445" y="3632550"/>
                </a:cubicBezTo>
                <a:cubicBezTo>
                  <a:pt x="1603441" y="3590276"/>
                  <a:pt x="1553453" y="3418872"/>
                  <a:pt x="1592887" y="3266308"/>
                </a:cubicBezTo>
                <a:cubicBezTo>
                  <a:pt x="1635633" y="3101028"/>
                  <a:pt x="1763685" y="2976548"/>
                  <a:pt x="1890495" y="2870553"/>
                </a:cubicBezTo>
                <a:cubicBezTo>
                  <a:pt x="2321808" y="2509713"/>
                  <a:pt x="2911543" y="2317341"/>
                  <a:pt x="3143661" y="1757976"/>
                </a:cubicBezTo>
                <a:cubicBezTo>
                  <a:pt x="3322282" y="1327360"/>
                  <a:pt x="3246567" y="783390"/>
                  <a:pt x="2901014" y="461591"/>
                </a:cubicBezTo>
                <a:lnTo>
                  <a:pt x="2972515" y="602082"/>
                </a:lnTo>
                <a:cubicBezTo>
                  <a:pt x="3079840" y="841486"/>
                  <a:pt x="3105879" y="1148320"/>
                  <a:pt x="3036353" y="1403343"/>
                </a:cubicBezTo>
                <a:cubicBezTo>
                  <a:pt x="2848196" y="2093625"/>
                  <a:pt x="2119658" y="2235991"/>
                  <a:pt x="1635642" y="2642355"/>
                </a:cubicBezTo>
                <a:cubicBezTo>
                  <a:pt x="1368939" y="2866347"/>
                  <a:pt x="1176201" y="3213221"/>
                  <a:pt x="1426169" y="3522643"/>
                </a:cubicBezTo>
                <a:lnTo>
                  <a:pt x="1519886" y="3623442"/>
                </a:lnTo>
                <a:cubicBezTo>
                  <a:pt x="1447636" y="3602171"/>
                  <a:pt x="1373850" y="3586884"/>
                  <a:pt x="1301645" y="3564925"/>
                </a:cubicBezTo>
                <a:cubicBezTo>
                  <a:pt x="1245986" y="3547959"/>
                  <a:pt x="1194248" y="3536931"/>
                  <a:pt x="1148608" y="3498953"/>
                </a:cubicBezTo>
                <a:cubicBezTo>
                  <a:pt x="990249" y="3367347"/>
                  <a:pt x="946993" y="3111538"/>
                  <a:pt x="991722" y="2917978"/>
                </a:cubicBezTo>
                <a:cubicBezTo>
                  <a:pt x="1134463" y="2299089"/>
                  <a:pt x="1965031" y="2082758"/>
                  <a:pt x="2420722" y="1760316"/>
                </a:cubicBezTo>
                <a:cubicBezTo>
                  <a:pt x="2835846" y="1466601"/>
                  <a:pt x="3035951" y="961162"/>
                  <a:pt x="2788036" y="495399"/>
                </a:cubicBezTo>
                <a:cubicBezTo>
                  <a:pt x="2705847" y="340987"/>
                  <a:pt x="2586850" y="221534"/>
                  <a:pt x="2433340" y="136077"/>
                </a:cubicBezTo>
                <a:lnTo>
                  <a:pt x="2533728" y="263816"/>
                </a:lnTo>
                <a:cubicBezTo>
                  <a:pt x="2814932" y="694361"/>
                  <a:pt x="2696989" y="1158419"/>
                  <a:pt x="2283375" y="1458635"/>
                </a:cubicBezTo>
                <a:cubicBezTo>
                  <a:pt x="1886415" y="1746627"/>
                  <a:pt x="1353160" y="1874518"/>
                  <a:pt x="1014261" y="2248716"/>
                </a:cubicBezTo>
                <a:cubicBezTo>
                  <a:pt x="700498" y="2595134"/>
                  <a:pt x="664431" y="3021357"/>
                  <a:pt x="922392" y="3403941"/>
                </a:cubicBezTo>
                <a:cubicBezTo>
                  <a:pt x="926062" y="3409406"/>
                  <a:pt x="934135" y="3407557"/>
                  <a:pt x="925705" y="3417308"/>
                </a:cubicBezTo>
                <a:cubicBezTo>
                  <a:pt x="921588" y="3411406"/>
                  <a:pt x="917758" y="3407433"/>
                  <a:pt x="911319" y="3403718"/>
                </a:cubicBezTo>
                <a:cubicBezTo>
                  <a:pt x="82037" y="2908182"/>
                  <a:pt x="-239717" y="1899181"/>
                  <a:pt x="191274" y="1018687"/>
                </a:cubicBezTo>
                <a:cubicBezTo>
                  <a:pt x="359545" y="674787"/>
                  <a:pt x="788956" y="199013"/>
                  <a:pt x="1191756" y="166724"/>
                </a:cubicBezTo>
                <a:cubicBezTo>
                  <a:pt x="1285661" y="159267"/>
                  <a:pt x="1508019" y="178225"/>
                  <a:pt x="1440144" y="324583"/>
                </a:cubicBezTo>
                <a:cubicBezTo>
                  <a:pt x="1360715" y="495809"/>
                  <a:pt x="942707" y="705398"/>
                  <a:pt x="777544" y="822020"/>
                </a:cubicBezTo>
                <a:cubicBezTo>
                  <a:pt x="155912" y="1261521"/>
                  <a:pt x="-57936" y="1924131"/>
                  <a:pt x="266632" y="2616360"/>
                </a:cubicBezTo>
                <a:cubicBezTo>
                  <a:pt x="288045" y="2662018"/>
                  <a:pt x="311602" y="2710336"/>
                  <a:pt x="340998" y="2751270"/>
                </a:cubicBezTo>
                <a:cubicBezTo>
                  <a:pt x="200257" y="2366936"/>
                  <a:pt x="209285" y="1914183"/>
                  <a:pt x="432438" y="1557389"/>
                </a:cubicBezTo>
                <a:cubicBezTo>
                  <a:pt x="669110" y="1178966"/>
                  <a:pt x="1043666" y="1015848"/>
                  <a:pt x="1400425" y="787462"/>
                </a:cubicBezTo>
                <a:cubicBezTo>
                  <a:pt x="1560704" y="684762"/>
                  <a:pt x="1869332" y="493961"/>
                  <a:pt x="1782928" y="266808"/>
                </a:cubicBezTo>
                <a:cubicBezTo>
                  <a:pt x="1749603" y="179029"/>
                  <a:pt x="1664280" y="128880"/>
                  <a:pt x="1577554" y="105064"/>
                </a:cubicBezTo>
                <a:lnTo>
                  <a:pt x="1352098" y="60889"/>
                </a:lnTo>
                <a:cubicBezTo>
                  <a:pt x="1522905" y="22411"/>
                  <a:pt x="1748451" y="-42079"/>
                  <a:pt x="1914472" y="38976"/>
                </a:cubicBezTo>
                <a:cubicBezTo>
                  <a:pt x="2150706" y="154222"/>
                  <a:pt x="2206812" y="429605"/>
                  <a:pt x="2093405" y="655749"/>
                </a:cubicBezTo>
                <a:cubicBezTo>
                  <a:pt x="1932554" y="976798"/>
                  <a:pt x="1465398" y="1155714"/>
                  <a:pt x="1164824" y="1321029"/>
                </a:cubicBezTo>
                <a:cubicBezTo>
                  <a:pt x="868707" y="1483808"/>
                  <a:pt x="618434" y="1664768"/>
                  <a:pt x="480417" y="1989309"/>
                </a:cubicBezTo>
                <a:cubicBezTo>
                  <a:pt x="314146" y="2380358"/>
                  <a:pt x="404765" y="2848184"/>
                  <a:pt x="682273" y="3160821"/>
                </a:cubicBezTo>
                <a:lnTo>
                  <a:pt x="641428" y="3048781"/>
                </a:lnTo>
                <a:cubicBezTo>
                  <a:pt x="502295" y="2584669"/>
                  <a:pt x="604897" y="2132014"/>
                  <a:pt x="988749" y="1814260"/>
                </a:cubicBezTo>
                <a:cubicBezTo>
                  <a:pt x="1404935" y="1469887"/>
                  <a:pt x="2120069" y="1350425"/>
                  <a:pt x="2366564" y="843764"/>
                </a:cubicBezTo>
                <a:cubicBezTo>
                  <a:pt x="2526780" y="514419"/>
                  <a:pt x="2352839" y="146685"/>
                  <a:pt x="2031906" y="5632"/>
                </a:cubicBezTo>
                <a:lnTo>
                  <a:pt x="2138991" y="18116"/>
                </a:lnTo>
                <a:cubicBezTo>
                  <a:pt x="3032549" y="180717"/>
                  <a:pt x="3677692" y="976093"/>
                  <a:pt x="3626257" y="1885769"/>
                </a:cubicBezTo>
                <a:cubicBezTo>
                  <a:pt x="3585261" y="2606395"/>
                  <a:pt x="3099665" y="3290445"/>
                  <a:pt x="2415356" y="3529001"/>
                </a:cubicBezTo>
                <a:cubicBezTo>
                  <a:pt x="2381852" y="3540672"/>
                  <a:pt x="2288697" y="3576221"/>
                  <a:pt x="2259943" y="3555388"/>
                </a:cubicBezTo>
                <a:cubicBezTo>
                  <a:pt x="2218295" y="3525358"/>
                  <a:pt x="2268900" y="3466824"/>
                  <a:pt x="2289885" y="3440168"/>
                </a:cubicBezTo>
                <a:cubicBezTo>
                  <a:pt x="2443832" y="3243242"/>
                  <a:pt x="2694998" y="3089223"/>
                  <a:pt x="2885531" y="2928042"/>
                </a:cubicBezTo>
                <a:cubicBezTo>
                  <a:pt x="3478274" y="2426747"/>
                  <a:pt x="3699918" y="1677555"/>
                  <a:pt x="3330952" y="981004"/>
                </a:cubicBezTo>
                <a:cubicBezTo>
                  <a:pt x="3316299" y="953340"/>
                  <a:pt x="3300984" y="925292"/>
                  <a:pt x="3282795" y="899806"/>
                </a:cubicBezTo>
                <a:lnTo>
                  <a:pt x="3283000" y="899753"/>
                </a:lnTo>
                <a:close/>
              </a:path>
            </a:pathLst>
          </a:custGeom>
          <a:solidFill>
            <a:schemeClr val="accent4"/>
          </a:solidFill>
          <a:ln w="3555" cap="flat">
            <a:noFill/>
            <a:prstDash val="solid"/>
            <a:miter/>
          </a:ln>
        </p:spPr>
        <p:txBody>
          <a:bodyPr rtlCol="0" anchor="ctr">
            <a:noAutofit/>
          </a:bodyPr>
          <a:lstStyle/>
          <a:p>
            <a:pPr lvl="0"/>
            <a:endParaRPr lang="en-US">
              <a:solidFill>
                <a:schemeClr val="tx2"/>
              </a:solidFill>
              <a:latin typeface="Univers" panose="020B0503020202020204" pitchFamily="34" charset="0"/>
            </a:endParaRPr>
          </a:p>
        </p:txBody>
      </p:sp>
    </p:spTree>
    <p:extLst>
      <p:ext uri="{BB962C8B-B14F-4D97-AF65-F5344CB8AC3E}">
        <p14:creationId xmlns:p14="http://schemas.microsoft.com/office/powerpoint/2010/main" val="14368328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5_Custom Layout">
    <p:bg>
      <p:bgPr>
        <a:solidFill>
          <a:schemeClr val="bg1"/>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F5915909-AA30-EF31-56AB-5C5A7B7100C7}"/>
              </a:ext>
            </a:extLst>
          </p:cNvPr>
          <p:cNvSpPr/>
          <p:nvPr userDrawn="1"/>
        </p:nvSpPr>
        <p:spPr>
          <a:xfrm>
            <a:off x="342900" y="1597152"/>
            <a:ext cx="5600700" cy="4432172"/>
          </a:xfrm>
          <a:prstGeom prst="roundRect">
            <a:avLst>
              <a:gd name="adj" fmla="val 234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Rounded Rectangle 8">
            <a:extLst>
              <a:ext uri="{FF2B5EF4-FFF2-40B4-BE49-F238E27FC236}">
                <a16:creationId xmlns:a16="http://schemas.microsoft.com/office/drawing/2014/main" id="{7BB41F0E-2544-3E78-BDC8-CFE22D6A1F13}"/>
              </a:ext>
            </a:extLst>
          </p:cNvPr>
          <p:cNvSpPr/>
          <p:nvPr userDrawn="1"/>
        </p:nvSpPr>
        <p:spPr>
          <a:xfrm>
            <a:off x="6248402" y="1597152"/>
            <a:ext cx="5602720" cy="4432172"/>
          </a:xfrm>
          <a:prstGeom prst="roundRect">
            <a:avLst>
              <a:gd name="adj" fmla="val 234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 name="Title 1">
            <a:extLst>
              <a:ext uri="{FF2B5EF4-FFF2-40B4-BE49-F238E27FC236}">
                <a16:creationId xmlns:a16="http://schemas.microsoft.com/office/drawing/2014/main" id="{881509F2-E671-F095-AAB1-CFC2BAD1C8AE}"/>
              </a:ext>
            </a:extLst>
          </p:cNvPr>
          <p:cNvSpPr>
            <a:spLocks noGrp="1"/>
          </p:cNvSpPr>
          <p:nvPr>
            <p:ph type="title" hasCustomPrompt="1"/>
          </p:nvPr>
        </p:nvSpPr>
        <p:spPr>
          <a:xfrm>
            <a:off x="343228" y="619125"/>
            <a:ext cx="11505872" cy="790576"/>
          </a:xfrm>
        </p:spPr>
        <p:txBody>
          <a:bodyPr>
            <a:noAutofit/>
          </a:bodyPr>
          <a:lstStyle>
            <a:lvl1pPr>
              <a:defRPr sz="3200">
                <a:solidFill>
                  <a:schemeClr val="tx1"/>
                </a:solidFill>
              </a:defRPr>
            </a:lvl1pPr>
          </a:lstStyle>
          <a:p>
            <a:r>
              <a:rPr lang="en-GB"/>
              <a:t>Title</a:t>
            </a:r>
            <a:endParaRPr lang="en-US"/>
          </a:p>
        </p:txBody>
      </p:sp>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tx2"/>
                </a:solidFill>
              </a:defRPr>
            </a:lvl1pPr>
          </a:lstStyle>
          <a:p>
            <a:r>
              <a:rPr lang="en-US">
                <a:solidFill>
                  <a:schemeClr val="tx2"/>
                </a:solidFill>
              </a:rPr>
              <a:t>Revised Strategy &amp; Draft Business Plan | 2026-2027</a:t>
            </a:r>
          </a:p>
        </p:txBody>
      </p:sp>
      <p:sp>
        <p:nvSpPr>
          <p:cNvPr id="18" name="Text Placeholder 17">
            <a:extLst>
              <a:ext uri="{FF2B5EF4-FFF2-40B4-BE49-F238E27FC236}">
                <a16:creationId xmlns:a16="http://schemas.microsoft.com/office/drawing/2014/main" id="{B080F6D1-0662-BC43-A758-8436DCDAA08C}"/>
              </a:ext>
            </a:extLst>
          </p:cNvPr>
          <p:cNvSpPr>
            <a:spLocks noGrp="1"/>
          </p:cNvSpPr>
          <p:nvPr>
            <p:ph type="body" sz="quarter" idx="19"/>
          </p:nvPr>
        </p:nvSpPr>
        <p:spPr>
          <a:xfrm>
            <a:off x="517525" y="2322875"/>
            <a:ext cx="4552950" cy="102870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19" name="Text Placeholder 17">
            <a:extLst>
              <a:ext uri="{FF2B5EF4-FFF2-40B4-BE49-F238E27FC236}">
                <a16:creationId xmlns:a16="http://schemas.microsoft.com/office/drawing/2014/main" id="{6BC0FF72-CE51-D819-2EB7-2F5846BB4A1B}"/>
              </a:ext>
            </a:extLst>
          </p:cNvPr>
          <p:cNvSpPr>
            <a:spLocks noGrp="1"/>
          </p:cNvSpPr>
          <p:nvPr>
            <p:ph type="body" sz="quarter" idx="20"/>
          </p:nvPr>
        </p:nvSpPr>
        <p:spPr>
          <a:xfrm>
            <a:off x="517525" y="4352039"/>
            <a:ext cx="4552950" cy="102870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20" name="Text Placeholder 17">
            <a:extLst>
              <a:ext uri="{FF2B5EF4-FFF2-40B4-BE49-F238E27FC236}">
                <a16:creationId xmlns:a16="http://schemas.microsoft.com/office/drawing/2014/main" id="{17790B63-79A0-5807-B67D-07F170CE8806}"/>
              </a:ext>
            </a:extLst>
          </p:cNvPr>
          <p:cNvSpPr>
            <a:spLocks noGrp="1"/>
          </p:cNvSpPr>
          <p:nvPr>
            <p:ph type="body" sz="quarter" idx="21"/>
          </p:nvPr>
        </p:nvSpPr>
        <p:spPr>
          <a:xfrm>
            <a:off x="6503653" y="2322875"/>
            <a:ext cx="4524710" cy="102870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21" name="Text Placeholder 17">
            <a:extLst>
              <a:ext uri="{FF2B5EF4-FFF2-40B4-BE49-F238E27FC236}">
                <a16:creationId xmlns:a16="http://schemas.microsoft.com/office/drawing/2014/main" id="{515C6B89-A6EC-7250-770D-E0B0F9251D38}"/>
              </a:ext>
            </a:extLst>
          </p:cNvPr>
          <p:cNvSpPr>
            <a:spLocks noGrp="1"/>
          </p:cNvSpPr>
          <p:nvPr>
            <p:ph type="body" sz="quarter" idx="22"/>
          </p:nvPr>
        </p:nvSpPr>
        <p:spPr>
          <a:xfrm>
            <a:off x="6503653" y="4352039"/>
            <a:ext cx="4524710" cy="102870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Text Placeholder 6">
            <a:extLst>
              <a:ext uri="{FF2B5EF4-FFF2-40B4-BE49-F238E27FC236}">
                <a16:creationId xmlns:a16="http://schemas.microsoft.com/office/drawing/2014/main" id="{B1755455-3737-D5E2-2C23-12886C71F44F}"/>
              </a:ext>
            </a:extLst>
          </p:cNvPr>
          <p:cNvSpPr>
            <a:spLocks noGrp="1"/>
          </p:cNvSpPr>
          <p:nvPr>
            <p:ph type="body" sz="quarter" idx="23"/>
          </p:nvPr>
        </p:nvSpPr>
        <p:spPr>
          <a:xfrm>
            <a:off x="517525" y="1766653"/>
            <a:ext cx="382420" cy="382420"/>
          </a:xfrm>
          <a:prstGeom prst="ellipse">
            <a:avLst/>
          </a:prstGeom>
          <a:solidFill>
            <a:schemeClr val="accent2"/>
          </a:solidFill>
        </p:spPr>
        <p:txBody>
          <a:bodyPr/>
          <a:lstStyle>
            <a:lvl1pPr>
              <a:defRPr sz="100">
                <a:noFill/>
              </a:defRPr>
            </a:lvl1pPr>
            <a:lvl2pPr>
              <a:defRPr sz="100">
                <a:noFill/>
              </a:defRPr>
            </a:lvl2pPr>
            <a:lvl3pPr>
              <a:defRPr sz="100">
                <a:noFill/>
              </a:defRPr>
            </a:lvl3pPr>
            <a:lvl4pPr>
              <a:defRPr sz="100">
                <a:noFill/>
              </a:defRPr>
            </a:lvl4pPr>
            <a:lvl5pPr>
              <a:defRPr sz="100">
                <a:no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6">
            <a:extLst>
              <a:ext uri="{FF2B5EF4-FFF2-40B4-BE49-F238E27FC236}">
                <a16:creationId xmlns:a16="http://schemas.microsoft.com/office/drawing/2014/main" id="{FC58641A-754D-CB65-C475-8F1272E63692}"/>
              </a:ext>
            </a:extLst>
          </p:cNvPr>
          <p:cNvSpPr>
            <a:spLocks noGrp="1"/>
          </p:cNvSpPr>
          <p:nvPr>
            <p:ph type="body" sz="quarter" idx="24"/>
          </p:nvPr>
        </p:nvSpPr>
        <p:spPr>
          <a:xfrm>
            <a:off x="6513211" y="1766653"/>
            <a:ext cx="382420" cy="382420"/>
          </a:xfrm>
          <a:prstGeom prst="ellipse">
            <a:avLst/>
          </a:prstGeom>
          <a:solidFill>
            <a:schemeClr val="accent2"/>
          </a:solidFill>
        </p:spPr>
        <p:txBody>
          <a:bodyPr/>
          <a:lstStyle>
            <a:lvl1pPr>
              <a:defRPr sz="100">
                <a:noFill/>
              </a:defRPr>
            </a:lvl1pPr>
            <a:lvl2pPr>
              <a:defRPr sz="100">
                <a:noFill/>
              </a:defRPr>
            </a:lvl2pPr>
            <a:lvl3pPr>
              <a:defRPr sz="100">
                <a:noFill/>
              </a:defRPr>
            </a:lvl3pPr>
            <a:lvl4pPr>
              <a:defRPr sz="100">
                <a:noFill/>
              </a:defRPr>
            </a:lvl4pPr>
            <a:lvl5pPr>
              <a:defRPr sz="100">
                <a:no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6">
            <a:extLst>
              <a:ext uri="{FF2B5EF4-FFF2-40B4-BE49-F238E27FC236}">
                <a16:creationId xmlns:a16="http://schemas.microsoft.com/office/drawing/2014/main" id="{A6D19944-F4FD-29ED-03D7-B035678E238F}"/>
              </a:ext>
            </a:extLst>
          </p:cNvPr>
          <p:cNvSpPr>
            <a:spLocks noGrp="1"/>
          </p:cNvSpPr>
          <p:nvPr>
            <p:ph type="body" sz="quarter" idx="25"/>
          </p:nvPr>
        </p:nvSpPr>
        <p:spPr>
          <a:xfrm>
            <a:off x="517525" y="3767284"/>
            <a:ext cx="382420" cy="382420"/>
          </a:xfrm>
          <a:prstGeom prst="ellipse">
            <a:avLst/>
          </a:prstGeom>
          <a:solidFill>
            <a:schemeClr val="accent2"/>
          </a:solidFill>
        </p:spPr>
        <p:txBody>
          <a:bodyPr/>
          <a:lstStyle>
            <a:lvl1pPr>
              <a:defRPr sz="100">
                <a:noFill/>
              </a:defRPr>
            </a:lvl1pPr>
            <a:lvl2pPr>
              <a:defRPr sz="100">
                <a:noFill/>
              </a:defRPr>
            </a:lvl2pPr>
            <a:lvl3pPr>
              <a:defRPr sz="100">
                <a:noFill/>
              </a:defRPr>
            </a:lvl3pPr>
            <a:lvl4pPr>
              <a:defRPr sz="100">
                <a:noFill/>
              </a:defRPr>
            </a:lvl4pPr>
            <a:lvl5pPr>
              <a:defRPr sz="100">
                <a:no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Text Placeholder 6">
            <a:extLst>
              <a:ext uri="{FF2B5EF4-FFF2-40B4-BE49-F238E27FC236}">
                <a16:creationId xmlns:a16="http://schemas.microsoft.com/office/drawing/2014/main" id="{40587B43-FA65-4B09-6467-A01EE68D44CB}"/>
              </a:ext>
            </a:extLst>
          </p:cNvPr>
          <p:cNvSpPr>
            <a:spLocks noGrp="1"/>
          </p:cNvSpPr>
          <p:nvPr>
            <p:ph type="body" sz="quarter" idx="26"/>
          </p:nvPr>
        </p:nvSpPr>
        <p:spPr>
          <a:xfrm>
            <a:off x="6513211" y="3767284"/>
            <a:ext cx="382420" cy="382420"/>
          </a:xfrm>
          <a:prstGeom prst="ellipse">
            <a:avLst/>
          </a:prstGeom>
          <a:solidFill>
            <a:schemeClr val="accent2"/>
          </a:solidFill>
        </p:spPr>
        <p:txBody>
          <a:bodyPr/>
          <a:lstStyle>
            <a:lvl1pPr>
              <a:defRPr sz="100">
                <a:noFill/>
              </a:defRPr>
            </a:lvl1pPr>
            <a:lvl2pPr>
              <a:defRPr sz="100">
                <a:noFill/>
              </a:defRPr>
            </a:lvl2pPr>
            <a:lvl3pPr>
              <a:defRPr sz="100">
                <a:noFill/>
              </a:defRPr>
            </a:lvl3pPr>
            <a:lvl4pPr>
              <a:defRPr sz="100">
                <a:noFill/>
              </a:defRPr>
            </a:lvl4pPr>
            <a:lvl5pPr>
              <a:defRPr sz="100">
                <a:no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Freeform 1">
            <a:extLst>
              <a:ext uri="{FF2B5EF4-FFF2-40B4-BE49-F238E27FC236}">
                <a16:creationId xmlns:a16="http://schemas.microsoft.com/office/drawing/2014/main" id="{0F6E7C37-41C3-FD12-BC38-24058241B095}"/>
              </a:ext>
            </a:extLst>
          </p:cNvPr>
          <p:cNvSpPr/>
          <p:nvPr userDrawn="1"/>
        </p:nvSpPr>
        <p:spPr>
          <a:xfrm>
            <a:off x="11519643" y="6358806"/>
            <a:ext cx="329457" cy="325127"/>
          </a:xfrm>
          <a:custGeom>
            <a:avLst/>
            <a:gdLst>
              <a:gd name="connsiteX0" fmla="*/ 3283000 w 3629128"/>
              <a:gd name="connsiteY0" fmla="*/ 899753 h 3641292"/>
              <a:gd name="connsiteX1" fmla="*/ 3365751 w 3629128"/>
              <a:gd name="connsiteY1" fmla="*/ 1297838 h 3641292"/>
              <a:gd name="connsiteX2" fmla="*/ 2793840 w 3629128"/>
              <a:gd name="connsiteY2" fmla="*/ 2617307 h 3641292"/>
              <a:gd name="connsiteX3" fmla="*/ 2388138 w 3629128"/>
              <a:gd name="connsiteY3" fmla="*/ 2918050 h 3641292"/>
              <a:gd name="connsiteX4" fmla="*/ 2090940 w 3629128"/>
              <a:gd name="connsiteY4" fmla="*/ 3617110 h 3641292"/>
              <a:gd name="connsiteX5" fmla="*/ 1769445 w 3629128"/>
              <a:gd name="connsiteY5" fmla="*/ 3632550 h 3641292"/>
              <a:gd name="connsiteX6" fmla="*/ 1592887 w 3629128"/>
              <a:gd name="connsiteY6" fmla="*/ 3266308 h 3641292"/>
              <a:gd name="connsiteX7" fmla="*/ 1890495 w 3629128"/>
              <a:gd name="connsiteY7" fmla="*/ 2870553 h 3641292"/>
              <a:gd name="connsiteX8" fmla="*/ 3143661 w 3629128"/>
              <a:gd name="connsiteY8" fmla="*/ 1757976 h 3641292"/>
              <a:gd name="connsiteX9" fmla="*/ 2901014 w 3629128"/>
              <a:gd name="connsiteY9" fmla="*/ 461591 h 3641292"/>
              <a:gd name="connsiteX10" fmla="*/ 2972515 w 3629128"/>
              <a:gd name="connsiteY10" fmla="*/ 602082 h 3641292"/>
              <a:gd name="connsiteX11" fmla="*/ 3036353 w 3629128"/>
              <a:gd name="connsiteY11" fmla="*/ 1403343 h 3641292"/>
              <a:gd name="connsiteX12" fmla="*/ 1635642 w 3629128"/>
              <a:gd name="connsiteY12" fmla="*/ 2642355 h 3641292"/>
              <a:gd name="connsiteX13" fmla="*/ 1426169 w 3629128"/>
              <a:gd name="connsiteY13" fmla="*/ 3522643 h 3641292"/>
              <a:gd name="connsiteX14" fmla="*/ 1519886 w 3629128"/>
              <a:gd name="connsiteY14" fmla="*/ 3623442 h 3641292"/>
              <a:gd name="connsiteX15" fmla="*/ 1301645 w 3629128"/>
              <a:gd name="connsiteY15" fmla="*/ 3564925 h 3641292"/>
              <a:gd name="connsiteX16" fmla="*/ 1148608 w 3629128"/>
              <a:gd name="connsiteY16" fmla="*/ 3498953 h 3641292"/>
              <a:gd name="connsiteX17" fmla="*/ 991722 w 3629128"/>
              <a:gd name="connsiteY17" fmla="*/ 2917978 h 3641292"/>
              <a:gd name="connsiteX18" fmla="*/ 2420722 w 3629128"/>
              <a:gd name="connsiteY18" fmla="*/ 1760316 h 3641292"/>
              <a:gd name="connsiteX19" fmla="*/ 2788036 w 3629128"/>
              <a:gd name="connsiteY19" fmla="*/ 495399 h 3641292"/>
              <a:gd name="connsiteX20" fmla="*/ 2433340 w 3629128"/>
              <a:gd name="connsiteY20" fmla="*/ 136077 h 3641292"/>
              <a:gd name="connsiteX21" fmla="*/ 2533728 w 3629128"/>
              <a:gd name="connsiteY21" fmla="*/ 263816 h 3641292"/>
              <a:gd name="connsiteX22" fmla="*/ 2283375 w 3629128"/>
              <a:gd name="connsiteY22" fmla="*/ 1458635 h 3641292"/>
              <a:gd name="connsiteX23" fmla="*/ 1014261 w 3629128"/>
              <a:gd name="connsiteY23" fmla="*/ 2248716 h 3641292"/>
              <a:gd name="connsiteX24" fmla="*/ 922392 w 3629128"/>
              <a:gd name="connsiteY24" fmla="*/ 3403941 h 3641292"/>
              <a:gd name="connsiteX25" fmla="*/ 925705 w 3629128"/>
              <a:gd name="connsiteY25" fmla="*/ 3417308 h 3641292"/>
              <a:gd name="connsiteX26" fmla="*/ 911319 w 3629128"/>
              <a:gd name="connsiteY26" fmla="*/ 3403718 h 3641292"/>
              <a:gd name="connsiteX27" fmla="*/ 191274 w 3629128"/>
              <a:gd name="connsiteY27" fmla="*/ 1018687 h 3641292"/>
              <a:gd name="connsiteX28" fmla="*/ 1191756 w 3629128"/>
              <a:gd name="connsiteY28" fmla="*/ 166724 h 3641292"/>
              <a:gd name="connsiteX29" fmla="*/ 1440144 w 3629128"/>
              <a:gd name="connsiteY29" fmla="*/ 324583 h 3641292"/>
              <a:gd name="connsiteX30" fmla="*/ 777544 w 3629128"/>
              <a:gd name="connsiteY30" fmla="*/ 822020 h 3641292"/>
              <a:gd name="connsiteX31" fmla="*/ 266632 w 3629128"/>
              <a:gd name="connsiteY31" fmla="*/ 2616360 h 3641292"/>
              <a:gd name="connsiteX32" fmla="*/ 340998 w 3629128"/>
              <a:gd name="connsiteY32" fmla="*/ 2751270 h 3641292"/>
              <a:gd name="connsiteX33" fmla="*/ 432438 w 3629128"/>
              <a:gd name="connsiteY33" fmla="*/ 1557389 h 3641292"/>
              <a:gd name="connsiteX34" fmla="*/ 1400425 w 3629128"/>
              <a:gd name="connsiteY34" fmla="*/ 787462 h 3641292"/>
              <a:gd name="connsiteX35" fmla="*/ 1782928 w 3629128"/>
              <a:gd name="connsiteY35" fmla="*/ 266808 h 3641292"/>
              <a:gd name="connsiteX36" fmla="*/ 1577554 w 3629128"/>
              <a:gd name="connsiteY36" fmla="*/ 105064 h 3641292"/>
              <a:gd name="connsiteX37" fmla="*/ 1352098 w 3629128"/>
              <a:gd name="connsiteY37" fmla="*/ 60889 h 3641292"/>
              <a:gd name="connsiteX38" fmla="*/ 1914472 w 3629128"/>
              <a:gd name="connsiteY38" fmla="*/ 38976 h 3641292"/>
              <a:gd name="connsiteX39" fmla="*/ 2093405 w 3629128"/>
              <a:gd name="connsiteY39" fmla="*/ 655749 h 3641292"/>
              <a:gd name="connsiteX40" fmla="*/ 1164824 w 3629128"/>
              <a:gd name="connsiteY40" fmla="*/ 1321029 h 3641292"/>
              <a:gd name="connsiteX41" fmla="*/ 480417 w 3629128"/>
              <a:gd name="connsiteY41" fmla="*/ 1989309 h 3641292"/>
              <a:gd name="connsiteX42" fmla="*/ 682273 w 3629128"/>
              <a:gd name="connsiteY42" fmla="*/ 3160821 h 3641292"/>
              <a:gd name="connsiteX43" fmla="*/ 641428 w 3629128"/>
              <a:gd name="connsiteY43" fmla="*/ 3048781 h 3641292"/>
              <a:gd name="connsiteX44" fmla="*/ 988749 w 3629128"/>
              <a:gd name="connsiteY44" fmla="*/ 1814260 h 3641292"/>
              <a:gd name="connsiteX45" fmla="*/ 2366564 w 3629128"/>
              <a:gd name="connsiteY45" fmla="*/ 843764 h 3641292"/>
              <a:gd name="connsiteX46" fmla="*/ 2031906 w 3629128"/>
              <a:gd name="connsiteY46" fmla="*/ 5632 h 3641292"/>
              <a:gd name="connsiteX47" fmla="*/ 2138991 w 3629128"/>
              <a:gd name="connsiteY47" fmla="*/ 18116 h 3641292"/>
              <a:gd name="connsiteX48" fmla="*/ 3626257 w 3629128"/>
              <a:gd name="connsiteY48" fmla="*/ 1885769 h 3641292"/>
              <a:gd name="connsiteX49" fmla="*/ 2415356 w 3629128"/>
              <a:gd name="connsiteY49" fmla="*/ 3529001 h 3641292"/>
              <a:gd name="connsiteX50" fmla="*/ 2259943 w 3629128"/>
              <a:gd name="connsiteY50" fmla="*/ 3555388 h 3641292"/>
              <a:gd name="connsiteX51" fmla="*/ 2289885 w 3629128"/>
              <a:gd name="connsiteY51" fmla="*/ 3440168 h 3641292"/>
              <a:gd name="connsiteX52" fmla="*/ 2885531 w 3629128"/>
              <a:gd name="connsiteY52" fmla="*/ 2928042 h 3641292"/>
              <a:gd name="connsiteX53" fmla="*/ 3330952 w 3629128"/>
              <a:gd name="connsiteY53" fmla="*/ 981004 h 3641292"/>
              <a:gd name="connsiteX54" fmla="*/ 3282795 w 3629128"/>
              <a:gd name="connsiteY54" fmla="*/ 899806 h 3641292"/>
              <a:gd name="connsiteX55" fmla="*/ 3283000 w 3629128"/>
              <a:gd name="connsiteY55" fmla="*/ 899753 h 364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629128" h="3641292">
                <a:moveTo>
                  <a:pt x="3283000" y="899753"/>
                </a:moveTo>
                <a:cubicBezTo>
                  <a:pt x="3321451" y="1030501"/>
                  <a:pt x="3353419" y="1161544"/>
                  <a:pt x="3365751" y="1297838"/>
                </a:cubicBezTo>
                <a:cubicBezTo>
                  <a:pt x="3415079" y="1845952"/>
                  <a:pt x="3209821" y="2263298"/>
                  <a:pt x="2793840" y="2617307"/>
                </a:cubicBezTo>
                <a:cubicBezTo>
                  <a:pt x="2664878" y="2726990"/>
                  <a:pt x="2523708" y="2817823"/>
                  <a:pt x="2388138" y="2918050"/>
                </a:cubicBezTo>
                <a:cubicBezTo>
                  <a:pt x="2187890" y="3066042"/>
                  <a:pt x="1730993" y="3384805"/>
                  <a:pt x="2090940" y="3617110"/>
                </a:cubicBezTo>
                <a:cubicBezTo>
                  <a:pt x="1993106" y="3623182"/>
                  <a:pt x="1865099" y="3656946"/>
                  <a:pt x="1769445" y="3632550"/>
                </a:cubicBezTo>
                <a:cubicBezTo>
                  <a:pt x="1603441" y="3590276"/>
                  <a:pt x="1553453" y="3418872"/>
                  <a:pt x="1592887" y="3266308"/>
                </a:cubicBezTo>
                <a:cubicBezTo>
                  <a:pt x="1635633" y="3101028"/>
                  <a:pt x="1763685" y="2976548"/>
                  <a:pt x="1890495" y="2870553"/>
                </a:cubicBezTo>
                <a:cubicBezTo>
                  <a:pt x="2321808" y="2509713"/>
                  <a:pt x="2911543" y="2317341"/>
                  <a:pt x="3143661" y="1757976"/>
                </a:cubicBezTo>
                <a:cubicBezTo>
                  <a:pt x="3322282" y="1327360"/>
                  <a:pt x="3246567" y="783390"/>
                  <a:pt x="2901014" y="461591"/>
                </a:cubicBezTo>
                <a:lnTo>
                  <a:pt x="2972515" y="602082"/>
                </a:lnTo>
                <a:cubicBezTo>
                  <a:pt x="3079840" y="841486"/>
                  <a:pt x="3105879" y="1148320"/>
                  <a:pt x="3036353" y="1403343"/>
                </a:cubicBezTo>
                <a:cubicBezTo>
                  <a:pt x="2848196" y="2093625"/>
                  <a:pt x="2119658" y="2235991"/>
                  <a:pt x="1635642" y="2642355"/>
                </a:cubicBezTo>
                <a:cubicBezTo>
                  <a:pt x="1368939" y="2866347"/>
                  <a:pt x="1176201" y="3213221"/>
                  <a:pt x="1426169" y="3522643"/>
                </a:cubicBezTo>
                <a:lnTo>
                  <a:pt x="1519886" y="3623442"/>
                </a:lnTo>
                <a:cubicBezTo>
                  <a:pt x="1447636" y="3602171"/>
                  <a:pt x="1373850" y="3586884"/>
                  <a:pt x="1301645" y="3564925"/>
                </a:cubicBezTo>
                <a:cubicBezTo>
                  <a:pt x="1245986" y="3547959"/>
                  <a:pt x="1194248" y="3536931"/>
                  <a:pt x="1148608" y="3498953"/>
                </a:cubicBezTo>
                <a:cubicBezTo>
                  <a:pt x="990249" y="3367347"/>
                  <a:pt x="946993" y="3111538"/>
                  <a:pt x="991722" y="2917978"/>
                </a:cubicBezTo>
                <a:cubicBezTo>
                  <a:pt x="1134463" y="2299089"/>
                  <a:pt x="1965031" y="2082758"/>
                  <a:pt x="2420722" y="1760316"/>
                </a:cubicBezTo>
                <a:cubicBezTo>
                  <a:pt x="2835846" y="1466601"/>
                  <a:pt x="3035951" y="961162"/>
                  <a:pt x="2788036" y="495399"/>
                </a:cubicBezTo>
                <a:cubicBezTo>
                  <a:pt x="2705847" y="340987"/>
                  <a:pt x="2586850" y="221534"/>
                  <a:pt x="2433340" y="136077"/>
                </a:cubicBezTo>
                <a:lnTo>
                  <a:pt x="2533728" y="263816"/>
                </a:lnTo>
                <a:cubicBezTo>
                  <a:pt x="2814932" y="694361"/>
                  <a:pt x="2696989" y="1158419"/>
                  <a:pt x="2283375" y="1458635"/>
                </a:cubicBezTo>
                <a:cubicBezTo>
                  <a:pt x="1886415" y="1746627"/>
                  <a:pt x="1353160" y="1874518"/>
                  <a:pt x="1014261" y="2248716"/>
                </a:cubicBezTo>
                <a:cubicBezTo>
                  <a:pt x="700498" y="2595134"/>
                  <a:pt x="664431" y="3021357"/>
                  <a:pt x="922392" y="3403941"/>
                </a:cubicBezTo>
                <a:cubicBezTo>
                  <a:pt x="926062" y="3409406"/>
                  <a:pt x="934135" y="3407557"/>
                  <a:pt x="925705" y="3417308"/>
                </a:cubicBezTo>
                <a:cubicBezTo>
                  <a:pt x="921588" y="3411406"/>
                  <a:pt x="917758" y="3407433"/>
                  <a:pt x="911319" y="3403718"/>
                </a:cubicBezTo>
                <a:cubicBezTo>
                  <a:pt x="82037" y="2908182"/>
                  <a:pt x="-239717" y="1899181"/>
                  <a:pt x="191274" y="1018687"/>
                </a:cubicBezTo>
                <a:cubicBezTo>
                  <a:pt x="359545" y="674787"/>
                  <a:pt x="788956" y="199013"/>
                  <a:pt x="1191756" y="166724"/>
                </a:cubicBezTo>
                <a:cubicBezTo>
                  <a:pt x="1285661" y="159267"/>
                  <a:pt x="1508019" y="178225"/>
                  <a:pt x="1440144" y="324583"/>
                </a:cubicBezTo>
                <a:cubicBezTo>
                  <a:pt x="1360715" y="495809"/>
                  <a:pt x="942707" y="705398"/>
                  <a:pt x="777544" y="822020"/>
                </a:cubicBezTo>
                <a:cubicBezTo>
                  <a:pt x="155912" y="1261521"/>
                  <a:pt x="-57936" y="1924131"/>
                  <a:pt x="266632" y="2616360"/>
                </a:cubicBezTo>
                <a:cubicBezTo>
                  <a:pt x="288045" y="2662018"/>
                  <a:pt x="311602" y="2710336"/>
                  <a:pt x="340998" y="2751270"/>
                </a:cubicBezTo>
                <a:cubicBezTo>
                  <a:pt x="200257" y="2366936"/>
                  <a:pt x="209285" y="1914183"/>
                  <a:pt x="432438" y="1557389"/>
                </a:cubicBezTo>
                <a:cubicBezTo>
                  <a:pt x="669110" y="1178966"/>
                  <a:pt x="1043666" y="1015848"/>
                  <a:pt x="1400425" y="787462"/>
                </a:cubicBezTo>
                <a:cubicBezTo>
                  <a:pt x="1560704" y="684762"/>
                  <a:pt x="1869332" y="493961"/>
                  <a:pt x="1782928" y="266808"/>
                </a:cubicBezTo>
                <a:cubicBezTo>
                  <a:pt x="1749603" y="179029"/>
                  <a:pt x="1664280" y="128880"/>
                  <a:pt x="1577554" y="105064"/>
                </a:cubicBezTo>
                <a:lnTo>
                  <a:pt x="1352098" y="60889"/>
                </a:lnTo>
                <a:cubicBezTo>
                  <a:pt x="1522905" y="22411"/>
                  <a:pt x="1748451" y="-42079"/>
                  <a:pt x="1914472" y="38976"/>
                </a:cubicBezTo>
                <a:cubicBezTo>
                  <a:pt x="2150706" y="154222"/>
                  <a:pt x="2206812" y="429605"/>
                  <a:pt x="2093405" y="655749"/>
                </a:cubicBezTo>
                <a:cubicBezTo>
                  <a:pt x="1932554" y="976798"/>
                  <a:pt x="1465398" y="1155714"/>
                  <a:pt x="1164824" y="1321029"/>
                </a:cubicBezTo>
                <a:cubicBezTo>
                  <a:pt x="868707" y="1483808"/>
                  <a:pt x="618434" y="1664768"/>
                  <a:pt x="480417" y="1989309"/>
                </a:cubicBezTo>
                <a:cubicBezTo>
                  <a:pt x="314146" y="2380358"/>
                  <a:pt x="404765" y="2848184"/>
                  <a:pt x="682273" y="3160821"/>
                </a:cubicBezTo>
                <a:lnTo>
                  <a:pt x="641428" y="3048781"/>
                </a:lnTo>
                <a:cubicBezTo>
                  <a:pt x="502295" y="2584669"/>
                  <a:pt x="604897" y="2132014"/>
                  <a:pt x="988749" y="1814260"/>
                </a:cubicBezTo>
                <a:cubicBezTo>
                  <a:pt x="1404935" y="1469887"/>
                  <a:pt x="2120069" y="1350425"/>
                  <a:pt x="2366564" y="843764"/>
                </a:cubicBezTo>
                <a:cubicBezTo>
                  <a:pt x="2526780" y="514419"/>
                  <a:pt x="2352839" y="146685"/>
                  <a:pt x="2031906" y="5632"/>
                </a:cubicBezTo>
                <a:lnTo>
                  <a:pt x="2138991" y="18116"/>
                </a:lnTo>
                <a:cubicBezTo>
                  <a:pt x="3032549" y="180717"/>
                  <a:pt x="3677692" y="976093"/>
                  <a:pt x="3626257" y="1885769"/>
                </a:cubicBezTo>
                <a:cubicBezTo>
                  <a:pt x="3585261" y="2606395"/>
                  <a:pt x="3099665" y="3290445"/>
                  <a:pt x="2415356" y="3529001"/>
                </a:cubicBezTo>
                <a:cubicBezTo>
                  <a:pt x="2381852" y="3540672"/>
                  <a:pt x="2288697" y="3576221"/>
                  <a:pt x="2259943" y="3555388"/>
                </a:cubicBezTo>
                <a:cubicBezTo>
                  <a:pt x="2218295" y="3525358"/>
                  <a:pt x="2268900" y="3466824"/>
                  <a:pt x="2289885" y="3440168"/>
                </a:cubicBezTo>
                <a:cubicBezTo>
                  <a:pt x="2443832" y="3243242"/>
                  <a:pt x="2694998" y="3089223"/>
                  <a:pt x="2885531" y="2928042"/>
                </a:cubicBezTo>
                <a:cubicBezTo>
                  <a:pt x="3478274" y="2426747"/>
                  <a:pt x="3699918" y="1677555"/>
                  <a:pt x="3330952" y="981004"/>
                </a:cubicBezTo>
                <a:cubicBezTo>
                  <a:pt x="3316299" y="953340"/>
                  <a:pt x="3300984" y="925292"/>
                  <a:pt x="3282795" y="899806"/>
                </a:cubicBezTo>
                <a:lnTo>
                  <a:pt x="3283000" y="899753"/>
                </a:lnTo>
                <a:close/>
              </a:path>
            </a:pathLst>
          </a:custGeom>
          <a:solidFill>
            <a:schemeClr val="tx2"/>
          </a:solidFill>
          <a:ln w="3555" cap="flat">
            <a:noFill/>
            <a:prstDash val="solid"/>
            <a:miter/>
          </a:ln>
        </p:spPr>
        <p:txBody>
          <a:bodyPr rtlCol="0" anchor="ctr">
            <a:noAutofit/>
          </a:bodyPr>
          <a:lstStyle/>
          <a:p>
            <a:pPr lvl="0"/>
            <a:endParaRPr lang="en-US">
              <a:solidFill>
                <a:schemeClr val="tx2"/>
              </a:solidFill>
            </a:endParaRPr>
          </a:p>
        </p:txBody>
      </p:sp>
    </p:spTree>
    <p:extLst>
      <p:ext uri="{BB962C8B-B14F-4D97-AF65-F5344CB8AC3E}">
        <p14:creationId xmlns:p14="http://schemas.microsoft.com/office/powerpoint/2010/main" val="12326391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accent4"/>
        </a:solidFill>
        <a:effectLst/>
      </p:bgPr>
    </p:bg>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780F1AA6-51ED-547F-372A-4D232774A2C7}"/>
              </a:ext>
            </a:extLst>
          </p:cNvPr>
          <p:cNvSpPr/>
          <p:nvPr userDrawn="1"/>
        </p:nvSpPr>
        <p:spPr>
          <a:xfrm>
            <a:off x="6096000" y="95250"/>
            <a:ext cx="6024563" cy="6684963"/>
          </a:xfrm>
          <a:prstGeom prst="roundRect">
            <a:avLst>
              <a:gd name="adj" fmla="val 169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80FF46-6518-5287-28F8-852249E3A547}"/>
              </a:ext>
            </a:extLst>
          </p:cNvPr>
          <p:cNvSpPr>
            <a:spLocks noGrp="1"/>
          </p:cNvSpPr>
          <p:nvPr>
            <p:ph type="title" hasCustomPrompt="1"/>
          </p:nvPr>
        </p:nvSpPr>
        <p:spPr>
          <a:xfrm>
            <a:off x="343228" y="619125"/>
            <a:ext cx="5529252" cy="790576"/>
          </a:xfrm>
        </p:spPr>
        <p:txBody>
          <a:bodyPr>
            <a:noAutofit/>
          </a:bodyPr>
          <a:lstStyle>
            <a:lvl1pPr>
              <a:defRPr sz="3200">
                <a:solidFill>
                  <a:schemeClr val="tx1"/>
                </a:solidFill>
              </a:defRPr>
            </a:lvl1pPr>
          </a:lstStyle>
          <a:p>
            <a:r>
              <a:rPr lang="en-GB"/>
              <a:t>Title</a:t>
            </a:r>
            <a:endParaRPr lang="en-US"/>
          </a:p>
        </p:txBody>
      </p:sp>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tx1"/>
                </a:solidFill>
              </a:defRPr>
            </a:lvl1pPr>
          </a:lstStyle>
          <a:p>
            <a:r>
              <a:rPr lang="en-US">
                <a:solidFill>
                  <a:schemeClr val="tx1"/>
                </a:solidFill>
              </a:rPr>
              <a:t>Revised Strategy &amp; Draft Business Plan | 2026-2027</a:t>
            </a:r>
          </a:p>
        </p:txBody>
      </p:sp>
      <p:sp>
        <p:nvSpPr>
          <p:cNvPr id="12" name="Text Placeholder 12">
            <a:extLst>
              <a:ext uri="{FF2B5EF4-FFF2-40B4-BE49-F238E27FC236}">
                <a16:creationId xmlns:a16="http://schemas.microsoft.com/office/drawing/2014/main" id="{50EE1E98-DC8D-EA11-C831-FC04C48EE176}"/>
              </a:ext>
            </a:extLst>
          </p:cNvPr>
          <p:cNvSpPr>
            <a:spLocks noGrp="1"/>
          </p:cNvSpPr>
          <p:nvPr>
            <p:ph type="body" sz="quarter" idx="14"/>
          </p:nvPr>
        </p:nvSpPr>
        <p:spPr>
          <a:xfrm>
            <a:off x="342900" y="4160652"/>
            <a:ext cx="2601185" cy="2143867"/>
          </a:xfrm>
          <a:prstGeom prst="rect">
            <a:avLst/>
          </a:prstGeom>
        </p:spPr>
        <p:txBody>
          <a:bodyPr>
            <a:noAutofit/>
          </a:bodyPr>
          <a:lstStyle>
            <a:lvl1pPr>
              <a:spcBef>
                <a:spcPts val="0"/>
              </a:spcBef>
              <a:spcAft>
                <a:spcPts val="200"/>
              </a:spcAft>
              <a:defRPr sz="800" b="0">
                <a:solidFill>
                  <a:schemeClr val="tx1"/>
                </a:solidFill>
              </a:defRPr>
            </a:lvl1pPr>
            <a:lvl2pPr>
              <a:spcBef>
                <a:spcPts val="0"/>
              </a:spcBef>
              <a:spcAft>
                <a:spcPts val="200"/>
              </a:spcAft>
              <a:defRPr sz="800" b="0">
                <a:solidFill>
                  <a:schemeClr val="tx1"/>
                </a:solidFill>
              </a:defRPr>
            </a:lvl2pPr>
            <a:lvl3pPr>
              <a:lnSpc>
                <a:spcPct val="120000"/>
              </a:lnSpc>
              <a:spcBef>
                <a:spcPts val="0"/>
              </a:spcBef>
              <a:spcAft>
                <a:spcPts val="1200"/>
              </a:spcAft>
              <a:defRPr sz="1200" b="0">
                <a:solidFill>
                  <a:schemeClr val="tx1"/>
                </a:solidFill>
              </a:defRPr>
            </a:lvl3pPr>
            <a:lvl4pPr>
              <a:lnSpc>
                <a:spcPct val="120000"/>
              </a:lnSpc>
              <a:spcBef>
                <a:spcPts val="0"/>
              </a:spcBef>
              <a:spcAft>
                <a:spcPts val="1200"/>
              </a:spcAft>
              <a:defRPr sz="1100">
                <a:solidFill>
                  <a:schemeClr val="tx1"/>
                </a:solidFill>
              </a:defRPr>
            </a:lvl4pPr>
            <a:lvl5pPr>
              <a:lnSpc>
                <a:spcPct val="120000"/>
              </a:lnSpc>
              <a:spcBef>
                <a:spcPts val="0"/>
              </a:spcBef>
              <a:spcAft>
                <a:spcPts val="1200"/>
              </a:spcAft>
              <a:defRPr sz="1100">
                <a:solidFill>
                  <a:schemeClr val="tx1"/>
                </a:solidFill>
              </a:defRPr>
            </a:lvl5pPr>
          </a:lstStyle>
          <a:p>
            <a:pPr lvl="0"/>
            <a:r>
              <a:rPr lang="en-GB"/>
              <a:t>Click to edit Master text styles</a:t>
            </a:r>
          </a:p>
          <a:p>
            <a:pPr lvl="1"/>
            <a:r>
              <a:rPr lang="en-GB"/>
              <a:t>Second level</a:t>
            </a:r>
          </a:p>
        </p:txBody>
      </p:sp>
      <p:sp>
        <p:nvSpPr>
          <p:cNvPr id="4" name="Text Placeholder 17">
            <a:extLst>
              <a:ext uri="{FF2B5EF4-FFF2-40B4-BE49-F238E27FC236}">
                <a16:creationId xmlns:a16="http://schemas.microsoft.com/office/drawing/2014/main" id="{97E95B4C-AE7C-26F9-476B-754C85559D36}"/>
              </a:ext>
            </a:extLst>
          </p:cNvPr>
          <p:cNvSpPr>
            <a:spLocks noGrp="1"/>
          </p:cNvSpPr>
          <p:nvPr>
            <p:ph type="body" sz="quarter" idx="19"/>
          </p:nvPr>
        </p:nvSpPr>
        <p:spPr>
          <a:xfrm>
            <a:off x="352045" y="1809369"/>
            <a:ext cx="5520436" cy="102870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5" name="Text Placeholder 12">
            <a:extLst>
              <a:ext uri="{FF2B5EF4-FFF2-40B4-BE49-F238E27FC236}">
                <a16:creationId xmlns:a16="http://schemas.microsoft.com/office/drawing/2014/main" id="{ED84DD09-E60B-A8DC-7616-591112E848E7}"/>
              </a:ext>
            </a:extLst>
          </p:cNvPr>
          <p:cNvSpPr>
            <a:spLocks noGrp="1"/>
          </p:cNvSpPr>
          <p:nvPr>
            <p:ph type="body" sz="quarter" idx="20"/>
          </p:nvPr>
        </p:nvSpPr>
        <p:spPr>
          <a:xfrm>
            <a:off x="3271295" y="4160652"/>
            <a:ext cx="2601185" cy="2143867"/>
          </a:xfrm>
          <a:prstGeom prst="rect">
            <a:avLst/>
          </a:prstGeom>
        </p:spPr>
        <p:txBody>
          <a:bodyPr>
            <a:noAutofit/>
          </a:bodyPr>
          <a:lstStyle>
            <a:lvl1pPr>
              <a:spcBef>
                <a:spcPts val="0"/>
              </a:spcBef>
              <a:spcAft>
                <a:spcPts val="200"/>
              </a:spcAft>
              <a:defRPr sz="800" b="0">
                <a:solidFill>
                  <a:schemeClr val="tx1"/>
                </a:solidFill>
              </a:defRPr>
            </a:lvl1pPr>
            <a:lvl2pPr>
              <a:spcBef>
                <a:spcPts val="0"/>
              </a:spcBef>
              <a:spcAft>
                <a:spcPts val="200"/>
              </a:spcAft>
              <a:defRPr sz="800" b="0">
                <a:solidFill>
                  <a:schemeClr val="tx1"/>
                </a:solidFill>
              </a:defRPr>
            </a:lvl2pPr>
            <a:lvl3pPr>
              <a:lnSpc>
                <a:spcPct val="120000"/>
              </a:lnSpc>
              <a:spcBef>
                <a:spcPts val="0"/>
              </a:spcBef>
              <a:spcAft>
                <a:spcPts val="1200"/>
              </a:spcAft>
              <a:defRPr sz="1200" b="0">
                <a:solidFill>
                  <a:schemeClr val="tx1"/>
                </a:solidFill>
              </a:defRPr>
            </a:lvl3pPr>
            <a:lvl4pPr>
              <a:lnSpc>
                <a:spcPct val="120000"/>
              </a:lnSpc>
              <a:spcBef>
                <a:spcPts val="0"/>
              </a:spcBef>
              <a:spcAft>
                <a:spcPts val="1200"/>
              </a:spcAft>
              <a:defRPr sz="1100">
                <a:solidFill>
                  <a:schemeClr val="tx1"/>
                </a:solidFill>
              </a:defRPr>
            </a:lvl4pPr>
            <a:lvl5pPr>
              <a:lnSpc>
                <a:spcPct val="120000"/>
              </a:lnSpc>
              <a:spcBef>
                <a:spcPts val="0"/>
              </a:spcBef>
              <a:spcAft>
                <a:spcPts val="1200"/>
              </a:spcAft>
              <a:defRPr sz="1100">
                <a:solidFill>
                  <a:schemeClr val="tx1"/>
                </a:solidFill>
              </a:defRPr>
            </a:lvl5pPr>
          </a:lstStyle>
          <a:p>
            <a:pPr lvl="0"/>
            <a:r>
              <a:rPr lang="en-GB"/>
              <a:t>Click to edit Master text styles</a:t>
            </a:r>
          </a:p>
          <a:p>
            <a:pPr lvl="1"/>
            <a:r>
              <a:rPr lang="en-GB"/>
              <a:t>Second level</a:t>
            </a:r>
          </a:p>
        </p:txBody>
      </p:sp>
      <p:sp>
        <p:nvSpPr>
          <p:cNvPr id="8" name="Freeform 7">
            <a:extLst>
              <a:ext uri="{FF2B5EF4-FFF2-40B4-BE49-F238E27FC236}">
                <a16:creationId xmlns:a16="http://schemas.microsoft.com/office/drawing/2014/main" id="{B9AC638B-BAD7-3A20-33BF-D6F000FE0D1F}"/>
              </a:ext>
            </a:extLst>
          </p:cNvPr>
          <p:cNvSpPr/>
          <p:nvPr userDrawn="1"/>
        </p:nvSpPr>
        <p:spPr>
          <a:xfrm>
            <a:off x="11519643" y="6358806"/>
            <a:ext cx="329457" cy="325127"/>
          </a:xfrm>
          <a:custGeom>
            <a:avLst/>
            <a:gdLst>
              <a:gd name="connsiteX0" fmla="*/ 3283000 w 3629128"/>
              <a:gd name="connsiteY0" fmla="*/ 899753 h 3641292"/>
              <a:gd name="connsiteX1" fmla="*/ 3365751 w 3629128"/>
              <a:gd name="connsiteY1" fmla="*/ 1297838 h 3641292"/>
              <a:gd name="connsiteX2" fmla="*/ 2793840 w 3629128"/>
              <a:gd name="connsiteY2" fmla="*/ 2617307 h 3641292"/>
              <a:gd name="connsiteX3" fmla="*/ 2388138 w 3629128"/>
              <a:gd name="connsiteY3" fmla="*/ 2918050 h 3641292"/>
              <a:gd name="connsiteX4" fmla="*/ 2090940 w 3629128"/>
              <a:gd name="connsiteY4" fmla="*/ 3617110 h 3641292"/>
              <a:gd name="connsiteX5" fmla="*/ 1769445 w 3629128"/>
              <a:gd name="connsiteY5" fmla="*/ 3632550 h 3641292"/>
              <a:gd name="connsiteX6" fmla="*/ 1592887 w 3629128"/>
              <a:gd name="connsiteY6" fmla="*/ 3266308 h 3641292"/>
              <a:gd name="connsiteX7" fmla="*/ 1890495 w 3629128"/>
              <a:gd name="connsiteY7" fmla="*/ 2870553 h 3641292"/>
              <a:gd name="connsiteX8" fmla="*/ 3143661 w 3629128"/>
              <a:gd name="connsiteY8" fmla="*/ 1757976 h 3641292"/>
              <a:gd name="connsiteX9" fmla="*/ 2901014 w 3629128"/>
              <a:gd name="connsiteY9" fmla="*/ 461591 h 3641292"/>
              <a:gd name="connsiteX10" fmla="*/ 2972515 w 3629128"/>
              <a:gd name="connsiteY10" fmla="*/ 602082 h 3641292"/>
              <a:gd name="connsiteX11" fmla="*/ 3036353 w 3629128"/>
              <a:gd name="connsiteY11" fmla="*/ 1403343 h 3641292"/>
              <a:gd name="connsiteX12" fmla="*/ 1635642 w 3629128"/>
              <a:gd name="connsiteY12" fmla="*/ 2642355 h 3641292"/>
              <a:gd name="connsiteX13" fmla="*/ 1426169 w 3629128"/>
              <a:gd name="connsiteY13" fmla="*/ 3522643 h 3641292"/>
              <a:gd name="connsiteX14" fmla="*/ 1519886 w 3629128"/>
              <a:gd name="connsiteY14" fmla="*/ 3623442 h 3641292"/>
              <a:gd name="connsiteX15" fmla="*/ 1301645 w 3629128"/>
              <a:gd name="connsiteY15" fmla="*/ 3564925 h 3641292"/>
              <a:gd name="connsiteX16" fmla="*/ 1148608 w 3629128"/>
              <a:gd name="connsiteY16" fmla="*/ 3498953 h 3641292"/>
              <a:gd name="connsiteX17" fmla="*/ 991722 w 3629128"/>
              <a:gd name="connsiteY17" fmla="*/ 2917978 h 3641292"/>
              <a:gd name="connsiteX18" fmla="*/ 2420722 w 3629128"/>
              <a:gd name="connsiteY18" fmla="*/ 1760316 h 3641292"/>
              <a:gd name="connsiteX19" fmla="*/ 2788036 w 3629128"/>
              <a:gd name="connsiteY19" fmla="*/ 495399 h 3641292"/>
              <a:gd name="connsiteX20" fmla="*/ 2433340 w 3629128"/>
              <a:gd name="connsiteY20" fmla="*/ 136077 h 3641292"/>
              <a:gd name="connsiteX21" fmla="*/ 2533728 w 3629128"/>
              <a:gd name="connsiteY21" fmla="*/ 263816 h 3641292"/>
              <a:gd name="connsiteX22" fmla="*/ 2283375 w 3629128"/>
              <a:gd name="connsiteY22" fmla="*/ 1458635 h 3641292"/>
              <a:gd name="connsiteX23" fmla="*/ 1014261 w 3629128"/>
              <a:gd name="connsiteY23" fmla="*/ 2248716 h 3641292"/>
              <a:gd name="connsiteX24" fmla="*/ 922392 w 3629128"/>
              <a:gd name="connsiteY24" fmla="*/ 3403941 h 3641292"/>
              <a:gd name="connsiteX25" fmla="*/ 925705 w 3629128"/>
              <a:gd name="connsiteY25" fmla="*/ 3417308 h 3641292"/>
              <a:gd name="connsiteX26" fmla="*/ 911319 w 3629128"/>
              <a:gd name="connsiteY26" fmla="*/ 3403718 h 3641292"/>
              <a:gd name="connsiteX27" fmla="*/ 191274 w 3629128"/>
              <a:gd name="connsiteY27" fmla="*/ 1018687 h 3641292"/>
              <a:gd name="connsiteX28" fmla="*/ 1191756 w 3629128"/>
              <a:gd name="connsiteY28" fmla="*/ 166724 h 3641292"/>
              <a:gd name="connsiteX29" fmla="*/ 1440144 w 3629128"/>
              <a:gd name="connsiteY29" fmla="*/ 324583 h 3641292"/>
              <a:gd name="connsiteX30" fmla="*/ 777544 w 3629128"/>
              <a:gd name="connsiteY30" fmla="*/ 822020 h 3641292"/>
              <a:gd name="connsiteX31" fmla="*/ 266632 w 3629128"/>
              <a:gd name="connsiteY31" fmla="*/ 2616360 h 3641292"/>
              <a:gd name="connsiteX32" fmla="*/ 340998 w 3629128"/>
              <a:gd name="connsiteY32" fmla="*/ 2751270 h 3641292"/>
              <a:gd name="connsiteX33" fmla="*/ 432438 w 3629128"/>
              <a:gd name="connsiteY33" fmla="*/ 1557389 h 3641292"/>
              <a:gd name="connsiteX34" fmla="*/ 1400425 w 3629128"/>
              <a:gd name="connsiteY34" fmla="*/ 787462 h 3641292"/>
              <a:gd name="connsiteX35" fmla="*/ 1782928 w 3629128"/>
              <a:gd name="connsiteY35" fmla="*/ 266808 h 3641292"/>
              <a:gd name="connsiteX36" fmla="*/ 1577554 w 3629128"/>
              <a:gd name="connsiteY36" fmla="*/ 105064 h 3641292"/>
              <a:gd name="connsiteX37" fmla="*/ 1352098 w 3629128"/>
              <a:gd name="connsiteY37" fmla="*/ 60889 h 3641292"/>
              <a:gd name="connsiteX38" fmla="*/ 1914472 w 3629128"/>
              <a:gd name="connsiteY38" fmla="*/ 38976 h 3641292"/>
              <a:gd name="connsiteX39" fmla="*/ 2093405 w 3629128"/>
              <a:gd name="connsiteY39" fmla="*/ 655749 h 3641292"/>
              <a:gd name="connsiteX40" fmla="*/ 1164824 w 3629128"/>
              <a:gd name="connsiteY40" fmla="*/ 1321029 h 3641292"/>
              <a:gd name="connsiteX41" fmla="*/ 480417 w 3629128"/>
              <a:gd name="connsiteY41" fmla="*/ 1989309 h 3641292"/>
              <a:gd name="connsiteX42" fmla="*/ 682273 w 3629128"/>
              <a:gd name="connsiteY42" fmla="*/ 3160821 h 3641292"/>
              <a:gd name="connsiteX43" fmla="*/ 641428 w 3629128"/>
              <a:gd name="connsiteY43" fmla="*/ 3048781 h 3641292"/>
              <a:gd name="connsiteX44" fmla="*/ 988749 w 3629128"/>
              <a:gd name="connsiteY44" fmla="*/ 1814260 h 3641292"/>
              <a:gd name="connsiteX45" fmla="*/ 2366564 w 3629128"/>
              <a:gd name="connsiteY45" fmla="*/ 843764 h 3641292"/>
              <a:gd name="connsiteX46" fmla="*/ 2031906 w 3629128"/>
              <a:gd name="connsiteY46" fmla="*/ 5632 h 3641292"/>
              <a:gd name="connsiteX47" fmla="*/ 2138991 w 3629128"/>
              <a:gd name="connsiteY47" fmla="*/ 18116 h 3641292"/>
              <a:gd name="connsiteX48" fmla="*/ 3626257 w 3629128"/>
              <a:gd name="connsiteY48" fmla="*/ 1885769 h 3641292"/>
              <a:gd name="connsiteX49" fmla="*/ 2415356 w 3629128"/>
              <a:gd name="connsiteY49" fmla="*/ 3529001 h 3641292"/>
              <a:gd name="connsiteX50" fmla="*/ 2259943 w 3629128"/>
              <a:gd name="connsiteY50" fmla="*/ 3555388 h 3641292"/>
              <a:gd name="connsiteX51" fmla="*/ 2289885 w 3629128"/>
              <a:gd name="connsiteY51" fmla="*/ 3440168 h 3641292"/>
              <a:gd name="connsiteX52" fmla="*/ 2885531 w 3629128"/>
              <a:gd name="connsiteY52" fmla="*/ 2928042 h 3641292"/>
              <a:gd name="connsiteX53" fmla="*/ 3330952 w 3629128"/>
              <a:gd name="connsiteY53" fmla="*/ 981004 h 3641292"/>
              <a:gd name="connsiteX54" fmla="*/ 3282795 w 3629128"/>
              <a:gd name="connsiteY54" fmla="*/ 899806 h 3641292"/>
              <a:gd name="connsiteX55" fmla="*/ 3283000 w 3629128"/>
              <a:gd name="connsiteY55" fmla="*/ 899753 h 364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629128" h="3641292">
                <a:moveTo>
                  <a:pt x="3283000" y="899753"/>
                </a:moveTo>
                <a:cubicBezTo>
                  <a:pt x="3321451" y="1030501"/>
                  <a:pt x="3353419" y="1161544"/>
                  <a:pt x="3365751" y="1297838"/>
                </a:cubicBezTo>
                <a:cubicBezTo>
                  <a:pt x="3415079" y="1845952"/>
                  <a:pt x="3209821" y="2263298"/>
                  <a:pt x="2793840" y="2617307"/>
                </a:cubicBezTo>
                <a:cubicBezTo>
                  <a:pt x="2664878" y="2726990"/>
                  <a:pt x="2523708" y="2817823"/>
                  <a:pt x="2388138" y="2918050"/>
                </a:cubicBezTo>
                <a:cubicBezTo>
                  <a:pt x="2187890" y="3066042"/>
                  <a:pt x="1730993" y="3384805"/>
                  <a:pt x="2090940" y="3617110"/>
                </a:cubicBezTo>
                <a:cubicBezTo>
                  <a:pt x="1993106" y="3623182"/>
                  <a:pt x="1865099" y="3656946"/>
                  <a:pt x="1769445" y="3632550"/>
                </a:cubicBezTo>
                <a:cubicBezTo>
                  <a:pt x="1603441" y="3590276"/>
                  <a:pt x="1553453" y="3418872"/>
                  <a:pt x="1592887" y="3266308"/>
                </a:cubicBezTo>
                <a:cubicBezTo>
                  <a:pt x="1635633" y="3101028"/>
                  <a:pt x="1763685" y="2976548"/>
                  <a:pt x="1890495" y="2870553"/>
                </a:cubicBezTo>
                <a:cubicBezTo>
                  <a:pt x="2321808" y="2509713"/>
                  <a:pt x="2911543" y="2317341"/>
                  <a:pt x="3143661" y="1757976"/>
                </a:cubicBezTo>
                <a:cubicBezTo>
                  <a:pt x="3322282" y="1327360"/>
                  <a:pt x="3246567" y="783390"/>
                  <a:pt x="2901014" y="461591"/>
                </a:cubicBezTo>
                <a:lnTo>
                  <a:pt x="2972515" y="602082"/>
                </a:lnTo>
                <a:cubicBezTo>
                  <a:pt x="3079840" y="841486"/>
                  <a:pt x="3105879" y="1148320"/>
                  <a:pt x="3036353" y="1403343"/>
                </a:cubicBezTo>
                <a:cubicBezTo>
                  <a:pt x="2848196" y="2093625"/>
                  <a:pt x="2119658" y="2235991"/>
                  <a:pt x="1635642" y="2642355"/>
                </a:cubicBezTo>
                <a:cubicBezTo>
                  <a:pt x="1368939" y="2866347"/>
                  <a:pt x="1176201" y="3213221"/>
                  <a:pt x="1426169" y="3522643"/>
                </a:cubicBezTo>
                <a:lnTo>
                  <a:pt x="1519886" y="3623442"/>
                </a:lnTo>
                <a:cubicBezTo>
                  <a:pt x="1447636" y="3602171"/>
                  <a:pt x="1373850" y="3586884"/>
                  <a:pt x="1301645" y="3564925"/>
                </a:cubicBezTo>
                <a:cubicBezTo>
                  <a:pt x="1245986" y="3547959"/>
                  <a:pt x="1194248" y="3536931"/>
                  <a:pt x="1148608" y="3498953"/>
                </a:cubicBezTo>
                <a:cubicBezTo>
                  <a:pt x="990249" y="3367347"/>
                  <a:pt x="946993" y="3111538"/>
                  <a:pt x="991722" y="2917978"/>
                </a:cubicBezTo>
                <a:cubicBezTo>
                  <a:pt x="1134463" y="2299089"/>
                  <a:pt x="1965031" y="2082758"/>
                  <a:pt x="2420722" y="1760316"/>
                </a:cubicBezTo>
                <a:cubicBezTo>
                  <a:pt x="2835846" y="1466601"/>
                  <a:pt x="3035951" y="961162"/>
                  <a:pt x="2788036" y="495399"/>
                </a:cubicBezTo>
                <a:cubicBezTo>
                  <a:pt x="2705847" y="340987"/>
                  <a:pt x="2586850" y="221534"/>
                  <a:pt x="2433340" y="136077"/>
                </a:cubicBezTo>
                <a:lnTo>
                  <a:pt x="2533728" y="263816"/>
                </a:lnTo>
                <a:cubicBezTo>
                  <a:pt x="2814932" y="694361"/>
                  <a:pt x="2696989" y="1158419"/>
                  <a:pt x="2283375" y="1458635"/>
                </a:cubicBezTo>
                <a:cubicBezTo>
                  <a:pt x="1886415" y="1746627"/>
                  <a:pt x="1353160" y="1874518"/>
                  <a:pt x="1014261" y="2248716"/>
                </a:cubicBezTo>
                <a:cubicBezTo>
                  <a:pt x="700498" y="2595134"/>
                  <a:pt x="664431" y="3021357"/>
                  <a:pt x="922392" y="3403941"/>
                </a:cubicBezTo>
                <a:cubicBezTo>
                  <a:pt x="926062" y="3409406"/>
                  <a:pt x="934135" y="3407557"/>
                  <a:pt x="925705" y="3417308"/>
                </a:cubicBezTo>
                <a:cubicBezTo>
                  <a:pt x="921588" y="3411406"/>
                  <a:pt x="917758" y="3407433"/>
                  <a:pt x="911319" y="3403718"/>
                </a:cubicBezTo>
                <a:cubicBezTo>
                  <a:pt x="82037" y="2908182"/>
                  <a:pt x="-239717" y="1899181"/>
                  <a:pt x="191274" y="1018687"/>
                </a:cubicBezTo>
                <a:cubicBezTo>
                  <a:pt x="359545" y="674787"/>
                  <a:pt x="788956" y="199013"/>
                  <a:pt x="1191756" y="166724"/>
                </a:cubicBezTo>
                <a:cubicBezTo>
                  <a:pt x="1285661" y="159267"/>
                  <a:pt x="1508019" y="178225"/>
                  <a:pt x="1440144" y="324583"/>
                </a:cubicBezTo>
                <a:cubicBezTo>
                  <a:pt x="1360715" y="495809"/>
                  <a:pt x="942707" y="705398"/>
                  <a:pt x="777544" y="822020"/>
                </a:cubicBezTo>
                <a:cubicBezTo>
                  <a:pt x="155912" y="1261521"/>
                  <a:pt x="-57936" y="1924131"/>
                  <a:pt x="266632" y="2616360"/>
                </a:cubicBezTo>
                <a:cubicBezTo>
                  <a:pt x="288045" y="2662018"/>
                  <a:pt x="311602" y="2710336"/>
                  <a:pt x="340998" y="2751270"/>
                </a:cubicBezTo>
                <a:cubicBezTo>
                  <a:pt x="200257" y="2366936"/>
                  <a:pt x="209285" y="1914183"/>
                  <a:pt x="432438" y="1557389"/>
                </a:cubicBezTo>
                <a:cubicBezTo>
                  <a:pt x="669110" y="1178966"/>
                  <a:pt x="1043666" y="1015848"/>
                  <a:pt x="1400425" y="787462"/>
                </a:cubicBezTo>
                <a:cubicBezTo>
                  <a:pt x="1560704" y="684762"/>
                  <a:pt x="1869332" y="493961"/>
                  <a:pt x="1782928" y="266808"/>
                </a:cubicBezTo>
                <a:cubicBezTo>
                  <a:pt x="1749603" y="179029"/>
                  <a:pt x="1664280" y="128880"/>
                  <a:pt x="1577554" y="105064"/>
                </a:cubicBezTo>
                <a:lnTo>
                  <a:pt x="1352098" y="60889"/>
                </a:lnTo>
                <a:cubicBezTo>
                  <a:pt x="1522905" y="22411"/>
                  <a:pt x="1748451" y="-42079"/>
                  <a:pt x="1914472" y="38976"/>
                </a:cubicBezTo>
                <a:cubicBezTo>
                  <a:pt x="2150706" y="154222"/>
                  <a:pt x="2206812" y="429605"/>
                  <a:pt x="2093405" y="655749"/>
                </a:cubicBezTo>
                <a:cubicBezTo>
                  <a:pt x="1932554" y="976798"/>
                  <a:pt x="1465398" y="1155714"/>
                  <a:pt x="1164824" y="1321029"/>
                </a:cubicBezTo>
                <a:cubicBezTo>
                  <a:pt x="868707" y="1483808"/>
                  <a:pt x="618434" y="1664768"/>
                  <a:pt x="480417" y="1989309"/>
                </a:cubicBezTo>
                <a:cubicBezTo>
                  <a:pt x="314146" y="2380358"/>
                  <a:pt x="404765" y="2848184"/>
                  <a:pt x="682273" y="3160821"/>
                </a:cubicBezTo>
                <a:lnTo>
                  <a:pt x="641428" y="3048781"/>
                </a:lnTo>
                <a:cubicBezTo>
                  <a:pt x="502295" y="2584669"/>
                  <a:pt x="604897" y="2132014"/>
                  <a:pt x="988749" y="1814260"/>
                </a:cubicBezTo>
                <a:cubicBezTo>
                  <a:pt x="1404935" y="1469887"/>
                  <a:pt x="2120069" y="1350425"/>
                  <a:pt x="2366564" y="843764"/>
                </a:cubicBezTo>
                <a:cubicBezTo>
                  <a:pt x="2526780" y="514419"/>
                  <a:pt x="2352839" y="146685"/>
                  <a:pt x="2031906" y="5632"/>
                </a:cubicBezTo>
                <a:lnTo>
                  <a:pt x="2138991" y="18116"/>
                </a:lnTo>
                <a:cubicBezTo>
                  <a:pt x="3032549" y="180717"/>
                  <a:pt x="3677692" y="976093"/>
                  <a:pt x="3626257" y="1885769"/>
                </a:cubicBezTo>
                <a:cubicBezTo>
                  <a:pt x="3585261" y="2606395"/>
                  <a:pt x="3099665" y="3290445"/>
                  <a:pt x="2415356" y="3529001"/>
                </a:cubicBezTo>
                <a:cubicBezTo>
                  <a:pt x="2381852" y="3540672"/>
                  <a:pt x="2288697" y="3576221"/>
                  <a:pt x="2259943" y="3555388"/>
                </a:cubicBezTo>
                <a:cubicBezTo>
                  <a:pt x="2218295" y="3525358"/>
                  <a:pt x="2268900" y="3466824"/>
                  <a:pt x="2289885" y="3440168"/>
                </a:cubicBezTo>
                <a:cubicBezTo>
                  <a:pt x="2443832" y="3243242"/>
                  <a:pt x="2694998" y="3089223"/>
                  <a:pt x="2885531" y="2928042"/>
                </a:cubicBezTo>
                <a:cubicBezTo>
                  <a:pt x="3478274" y="2426747"/>
                  <a:pt x="3699918" y="1677555"/>
                  <a:pt x="3330952" y="981004"/>
                </a:cubicBezTo>
                <a:cubicBezTo>
                  <a:pt x="3316299" y="953340"/>
                  <a:pt x="3300984" y="925292"/>
                  <a:pt x="3282795" y="899806"/>
                </a:cubicBezTo>
                <a:lnTo>
                  <a:pt x="3283000" y="899753"/>
                </a:lnTo>
                <a:close/>
              </a:path>
            </a:pathLst>
          </a:custGeom>
          <a:solidFill>
            <a:schemeClr val="tx2"/>
          </a:solidFill>
          <a:ln w="3555" cap="flat">
            <a:noFill/>
            <a:prstDash val="solid"/>
            <a:miter/>
          </a:ln>
        </p:spPr>
        <p:txBody>
          <a:bodyPr rtlCol="0" anchor="ctr">
            <a:noAutofit/>
          </a:bodyPr>
          <a:lstStyle/>
          <a:p>
            <a:pPr lvl="0"/>
            <a:endParaRPr lang="en-US">
              <a:solidFill>
                <a:schemeClr val="tx2"/>
              </a:solidFill>
            </a:endParaRPr>
          </a:p>
        </p:txBody>
      </p:sp>
    </p:spTree>
    <p:extLst>
      <p:ext uri="{BB962C8B-B14F-4D97-AF65-F5344CB8AC3E}">
        <p14:creationId xmlns:p14="http://schemas.microsoft.com/office/powerpoint/2010/main" val="40868845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5_Custom Layout">
    <p:bg>
      <p:bgPr>
        <a:solidFill>
          <a:schemeClr val="accent4"/>
        </a:solid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396E45BF-EE54-F307-6224-0F9E0B50E3BD}"/>
              </a:ext>
            </a:extLst>
          </p:cNvPr>
          <p:cNvSpPr/>
          <p:nvPr userDrawn="1"/>
        </p:nvSpPr>
        <p:spPr>
          <a:xfrm>
            <a:off x="3551274" y="95250"/>
            <a:ext cx="8569289" cy="6684963"/>
          </a:xfrm>
          <a:prstGeom prst="roundRect">
            <a:avLst>
              <a:gd name="adj" fmla="val 125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80FF46-6518-5287-28F8-852249E3A547}"/>
              </a:ext>
            </a:extLst>
          </p:cNvPr>
          <p:cNvSpPr>
            <a:spLocks noGrp="1"/>
          </p:cNvSpPr>
          <p:nvPr>
            <p:ph type="title" hasCustomPrompt="1"/>
          </p:nvPr>
        </p:nvSpPr>
        <p:spPr>
          <a:xfrm>
            <a:off x="343228" y="619125"/>
            <a:ext cx="2790825" cy="790576"/>
          </a:xfrm>
        </p:spPr>
        <p:txBody>
          <a:bodyPr>
            <a:noAutofit/>
          </a:bodyPr>
          <a:lstStyle>
            <a:lvl1pPr>
              <a:defRPr sz="3200">
                <a:solidFill>
                  <a:schemeClr val="tx1"/>
                </a:solidFill>
              </a:defRPr>
            </a:lvl1pPr>
          </a:lstStyle>
          <a:p>
            <a:r>
              <a:rPr lang="en-GB"/>
              <a:t>Title</a:t>
            </a:r>
            <a:endParaRPr lang="en-US"/>
          </a:p>
        </p:txBody>
      </p:sp>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tx1"/>
                </a:solidFill>
              </a:defRPr>
            </a:lvl1pPr>
          </a:lstStyle>
          <a:p>
            <a:r>
              <a:rPr lang="en-US">
                <a:solidFill>
                  <a:schemeClr val="tx1"/>
                </a:solidFill>
              </a:rPr>
              <a:t>Revised Strategy &amp; Draft Business Plan | 2026-2027</a:t>
            </a:r>
          </a:p>
        </p:txBody>
      </p:sp>
      <p:sp>
        <p:nvSpPr>
          <p:cNvPr id="12" name="Text Placeholder 12">
            <a:extLst>
              <a:ext uri="{FF2B5EF4-FFF2-40B4-BE49-F238E27FC236}">
                <a16:creationId xmlns:a16="http://schemas.microsoft.com/office/drawing/2014/main" id="{50EE1E98-DC8D-EA11-C831-FC04C48EE176}"/>
              </a:ext>
            </a:extLst>
          </p:cNvPr>
          <p:cNvSpPr>
            <a:spLocks noGrp="1"/>
          </p:cNvSpPr>
          <p:nvPr>
            <p:ph type="body" sz="quarter" idx="14"/>
          </p:nvPr>
        </p:nvSpPr>
        <p:spPr>
          <a:xfrm>
            <a:off x="342900" y="4160652"/>
            <a:ext cx="2790825" cy="2143867"/>
          </a:xfrm>
          <a:prstGeom prst="rect">
            <a:avLst/>
          </a:prstGeom>
        </p:spPr>
        <p:txBody>
          <a:bodyPr>
            <a:noAutofit/>
          </a:bodyPr>
          <a:lstStyle>
            <a:lvl1pPr>
              <a:spcBef>
                <a:spcPts val="0"/>
              </a:spcBef>
              <a:spcAft>
                <a:spcPts val="200"/>
              </a:spcAft>
              <a:defRPr sz="800" b="0">
                <a:solidFill>
                  <a:schemeClr val="tx1"/>
                </a:solidFill>
              </a:defRPr>
            </a:lvl1pPr>
            <a:lvl2pPr>
              <a:spcBef>
                <a:spcPts val="0"/>
              </a:spcBef>
              <a:spcAft>
                <a:spcPts val="200"/>
              </a:spcAft>
              <a:defRPr sz="800" b="0">
                <a:solidFill>
                  <a:schemeClr val="tx1"/>
                </a:solidFill>
              </a:defRPr>
            </a:lvl2pPr>
            <a:lvl3pPr>
              <a:lnSpc>
                <a:spcPct val="120000"/>
              </a:lnSpc>
              <a:spcBef>
                <a:spcPts val="0"/>
              </a:spcBef>
              <a:spcAft>
                <a:spcPts val="1200"/>
              </a:spcAft>
              <a:defRPr sz="1200" b="0">
                <a:solidFill>
                  <a:schemeClr val="tx1"/>
                </a:solidFill>
              </a:defRPr>
            </a:lvl3pPr>
            <a:lvl4pPr>
              <a:lnSpc>
                <a:spcPct val="120000"/>
              </a:lnSpc>
              <a:spcBef>
                <a:spcPts val="0"/>
              </a:spcBef>
              <a:spcAft>
                <a:spcPts val="1200"/>
              </a:spcAft>
              <a:defRPr sz="1100">
                <a:solidFill>
                  <a:schemeClr val="tx1"/>
                </a:solidFill>
              </a:defRPr>
            </a:lvl4pPr>
            <a:lvl5pPr>
              <a:lnSpc>
                <a:spcPct val="120000"/>
              </a:lnSpc>
              <a:spcBef>
                <a:spcPts val="0"/>
              </a:spcBef>
              <a:spcAft>
                <a:spcPts val="1200"/>
              </a:spcAft>
              <a:defRPr sz="1100">
                <a:solidFill>
                  <a:schemeClr val="tx1"/>
                </a:solidFill>
              </a:defRPr>
            </a:lvl5pPr>
          </a:lstStyle>
          <a:p>
            <a:pPr lvl="0"/>
            <a:r>
              <a:rPr lang="en-GB"/>
              <a:t>Click to edit Master text styles</a:t>
            </a:r>
          </a:p>
          <a:p>
            <a:pPr lvl="1"/>
            <a:r>
              <a:rPr lang="en-GB"/>
              <a:t>Second level</a:t>
            </a:r>
          </a:p>
        </p:txBody>
      </p:sp>
      <p:sp>
        <p:nvSpPr>
          <p:cNvPr id="4" name="Text Placeholder 17">
            <a:extLst>
              <a:ext uri="{FF2B5EF4-FFF2-40B4-BE49-F238E27FC236}">
                <a16:creationId xmlns:a16="http://schemas.microsoft.com/office/drawing/2014/main" id="{97E95B4C-AE7C-26F9-476B-754C85559D36}"/>
              </a:ext>
            </a:extLst>
          </p:cNvPr>
          <p:cNvSpPr>
            <a:spLocks noGrp="1"/>
          </p:cNvSpPr>
          <p:nvPr>
            <p:ph type="body" sz="quarter" idx="19"/>
          </p:nvPr>
        </p:nvSpPr>
        <p:spPr>
          <a:xfrm>
            <a:off x="352044" y="1809369"/>
            <a:ext cx="2790825" cy="1028700"/>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7" name="Freeform 6">
            <a:extLst>
              <a:ext uri="{FF2B5EF4-FFF2-40B4-BE49-F238E27FC236}">
                <a16:creationId xmlns:a16="http://schemas.microsoft.com/office/drawing/2014/main" id="{5FBBEFBF-0947-D88F-2C2E-F308E4A8CE5E}"/>
              </a:ext>
            </a:extLst>
          </p:cNvPr>
          <p:cNvSpPr/>
          <p:nvPr userDrawn="1"/>
        </p:nvSpPr>
        <p:spPr>
          <a:xfrm>
            <a:off x="11519643" y="6358806"/>
            <a:ext cx="329457" cy="325127"/>
          </a:xfrm>
          <a:custGeom>
            <a:avLst/>
            <a:gdLst>
              <a:gd name="connsiteX0" fmla="*/ 3283000 w 3629128"/>
              <a:gd name="connsiteY0" fmla="*/ 899753 h 3641292"/>
              <a:gd name="connsiteX1" fmla="*/ 3365751 w 3629128"/>
              <a:gd name="connsiteY1" fmla="*/ 1297838 h 3641292"/>
              <a:gd name="connsiteX2" fmla="*/ 2793840 w 3629128"/>
              <a:gd name="connsiteY2" fmla="*/ 2617307 h 3641292"/>
              <a:gd name="connsiteX3" fmla="*/ 2388138 w 3629128"/>
              <a:gd name="connsiteY3" fmla="*/ 2918050 h 3641292"/>
              <a:gd name="connsiteX4" fmla="*/ 2090940 w 3629128"/>
              <a:gd name="connsiteY4" fmla="*/ 3617110 h 3641292"/>
              <a:gd name="connsiteX5" fmla="*/ 1769445 w 3629128"/>
              <a:gd name="connsiteY5" fmla="*/ 3632550 h 3641292"/>
              <a:gd name="connsiteX6" fmla="*/ 1592887 w 3629128"/>
              <a:gd name="connsiteY6" fmla="*/ 3266308 h 3641292"/>
              <a:gd name="connsiteX7" fmla="*/ 1890495 w 3629128"/>
              <a:gd name="connsiteY7" fmla="*/ 2870553 h 3641292"/>
              <a:gd name="connsiteX8" fmla="*/ 3143661 w 3629128"/>
              <a:gd name="connsiteY8" fmla="*/ 1757976 h 3641292"/>
              <a:gd name="connsiteX9" fmla="*/ 2901014 w 3629128"/>
              <a:gd name="connsiteY9" fmla="*/ 461591 h 3641292"/>
              <a:gd name="connsiteX10" fmla="*/ 2972515 w 3629128"/>
              <a:gd name="connsiteY10" fmla="*/ 602082 h 3641292"/>
              <a:gd name="connsiteX11" fmla="*/ 3036353 w 3629128"/>
              <a:gd name="connsiteY11" fmla="*/ 1403343 h 3641292"/>
              <a:gd name="connsiteX12" fmla="*/ 1635642 w 3629128"/>
              <a:gd name="connsiteY12" fmla="*/ 2642355 h 3641292"/>
              <a:gd name="connsiteX13" fmla="*/ 1426169 w 3629128"/>
              <a:gd name="connsiteY13" fmla="*/ 3522643 h 3641292"/>
              <a:gd name="connsiteX14" fmla="*/ 1519886 w 3629128"/>
              <a:gd name="connsiteY14" fmla="*/ 3623442 h 3641292"/>
              <a:gd name="connsiteX15" fmla="*/ 1301645 w 3629128"/>
              <a:gd name="connsiteY15" fmla="*/ 3564925 h 3641292"/>
              <a:gd name="connsiteX16" fmla="*/ 1148608 w 3629128"/>
              <a:gd name="connsiteY16" fmla="*/ 3498953 h 3641292"/>
              <a:gd name="connsiteX17" fmla="*/ 991722 w 3629128"/>
              <a:gd name="connsiteY17" fmla="*/ 2917978 h 3641292"/>
              <a:gd name="connsiteX18" fmla="*/ 2420722 w 3629128"/>
              <a:gd name="connsiteY18" fmla="*/ 1760316 h 3641292"/>
              <a:gd name="connsiteX19" fmla="*/ 2788036 w 3629128"/>
              <a:gd name="connsiteY19" fmla="*/ 495399 h 3641292"/>
              <a:gd name="connsiteX20" fmla="*/ 2433340 w 3629128"/>
              <a:gd name="connsiteY20" fmla="*/ 136077 h 3641292"/>
              <a:gd name="connsiteX21" fmla="*/ 2533728 w 3629128"/>
              <a:gd name="connsiteY21" fmla="*/ 263816 h 3641292"/>
              <a:gd name="connsiteX22" fmla="*/ 2283375 w 3629128"/>
              <a:gd name="connsiteY22" fmla="*/ 1458635 h 3641292"/>
              <a:gd name="connsiteX23" fmla="*/ 1014261 w 3629128"/>
              <a:gd name="connsiteY23" fmla="*/ 2248716 h 3641292"/>
              <a:gd name="connsiteX24" fmla="*/ 922392 w 3629128"/>
              <a:gd name="connsiteY24" fmla="*/ 3403941 h 3641292"/>
              <a:gd name="connsiteX25" fmla="*/ 925705 w 3629128"/>
              <a:gd name="connsiteY25" fmla="*/ 3417308 h 3641292"/>
              <a:gd name="connsiteX26" fmla="*/ 911319 w 3629128"/>
              <a:gd name="connsiteY26" fmla="*/ 3403718 h 3641292"/>
              <a:gd name="connsiteX27" fmla="*/ 191274 w 3629128"/>
              <a:gd name="connsiteY27" fmla="*/ 1018687 h 3641292"/>
              <a:gd name="connsiteX28" fmla="*/ 1191756 w 3629128"/>
              <a:gd name="connsiteY28" fmla="*/ 166724 h 3641292"/>
              <a:gd name="connsiteX29" fmla="*/ 1440144 w 3629128"/>
              <a:gd name="connsiteY29" fmla="*/ 324583 h 3641292"/>
              <a:gd name="connsiteX30" fmla="*/ 777544 w 3629128"/>
              <a:gd name="connsiteY30" fmla="*/ 822020 h 3641292"/>
              <a:gd name="connsiteX31" fmla="*/ 266632 w 3629128"/>
              <a:gd name="connsiteY31" fmla="*/ 2616360 h 3641292"/>
              <a:gd name="connsiteX32" fmla="*/ 340998 w 3629128"/>
              <a:gd name="connsiteY32" fmla="*/ 2751270 h 3641292"/>
              <a:gd name="connsiteX33" fmla="*/ 432438 w 3629128"/>
              <a:gd name="connsiteY33" fmla="*/ 1557389 h 3641292"/>
              <a:gd name="connsiteX34" fmla="*/ 1400425 w 3629128"/>
              <a:gd name="connsiteY34" fmla="*/ 787462 h 3641292"/>
              <a:gd name="connsiteX35" fmla="*/ 1782928 w 3629128"/>
              <a:gd name="connsiteY35" fmla="*/ 266808 h 3641292"/>
              <a:gd name="connsiteX36" fmla="*/ 1577554 w 3629128"/>
              <a:gd name="connsiteY36" fmla="*/ 105064 h 3641292"/>
              <a:gd name="connsiteX37" fmla="*/ 1352098 w 3629128"/>
              <a:gd name="connsiteY37" fmla="*/ 60889 h 3641292"/>
              <a:gd name="connsiteX38" fmla="*/ 1914472 w 3629128"/>
              <a:gd name="connsiteY38" fmla="*/ 38976 h 3641292"/>
              <a:gd name="connsiteX39" fmla="*/ 2093405 w 3629128"/>
              <a:gd name="connsiteY39" fmla="*/ 655749 h 3641292"/>
              <a:gd name="connsiteX40" fmla="*/ 1164824 w 3629128"/>
              <a:gd name="connsiteY40" fmla="*/ 1321029 h 3641292"/>
              <a:gd name="connsiteX41" fmla="*/ 480417 w 3629128"/>
              <a:gd name="connsiteY41" fmla="*/ 1989309 h 3641292"/>
              <a:gd name="connsiteX42" fmla="*/ 682273 w 3629128"/>
              <a:gd name="connsiteY42" fmla="*/ 3160821 h 3641292"/>
              <a:gd name="connsiteX43" fmla="*/ 641428 w 3629128"/>
              <a:gd name="connsiteY43" fmla="*/ 3048781 h 3641292"/>
              <a:gd name="connsiteX44" fmla="*/ 988749 w 3629128"/>
              <a:gd name="connsiteY44" fmla="*/ 1814260 h 3641292"/>
              <a:gd name="connsiteX45" fmla="*/ 2366564 w 3629128"/>
              <a:gd name="connsiteY45" fmla="*/ 843764 h 3641292"/>
              <a:gd name="connsiteX46" fmla="*/ 2031906 w 3629128"/>
              <a:gd name="connsiteY46" fmla="*/ 5632 h 3641292"/>
              <a:gd name="connsiteX47" fmla="*/ 2138991 w 3629128"/>
              <a:gd name="connsiteY47" fmla="*/ 18116 h 3641292"/>
              <a:gd name="connsiteX48" fmla="*/ 3626257 w 3629128"/>
              <a:gd name="connsiteY48" fmla="*/ 1885769 h 3641292"/>
              <a:gd name="connsiteX49" fmla="*/ 2415356 w 3629128"/>
              <a:gd name="connsiteY49" fmla="*/ 3529001 h 3641292"/>
              <a:gd name="connsiteX50" fmla="*/ 2259943 w 3629128"/>
              <a:gd name="connsiteY50" fmla="*/ 3555388 h 3641292"/>
              <a:gd name="connsiteX51" fmla="*/ 2289885 w 3629128"/>
              <a:gd name="connsiteY51" fmla="*/ 3440168 h 3641292"/>
              <a:gd name="connsiteX52" fmla="*/ 2885531 w 3629128"/>
              <a:gd name="connsiteY52" fmla="*/ 2928042 h 3641292"/>
              <a:gd name="connsiteX53" fmla="*/ 3330952 w 3629128"/>
              <a:gd name="connsiteY53" fmla="*/ 981004 h 3641292"/>
              <a:gd name="connsiteX54" fmla="*/ 3282795 w 3629128"/>
              <a:gd name="connsiteY54" fmla="*/ 899806 h 3641292"/>
              <a:gd name="connsiteX55" fmla="*/ 3283000 w 3629128"/>
              <a:gd name="connsiteY55" fmla="*/ 899753 h 364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629128" h="3641292">
                <a:moveTo>
                  <a:pt x="3283000" y="899753"/>
                </a:moveTo>
                <a:cubicBezTo>
                  <a:pt x="3321451" y="1030501"/>
                  <a:pt x="3353419" y="1161544"/>
                  <a:pt x="3365751" y="1297838"/>
                </a:cubicBezTo>
                <a:cubicBezTo>
                  <a:pt x="3415079" y="1845952"/>
                  <a:pt x="3209821" y="2263298"/>
                  <a:pt x="2793840" y="2617307"/>
                </a:cubicBezTo>
                <a:cubicBezTo>
                  <a:pt x="2664878" y="2726990"/>
                  <a:pt x="2523708" y="2817823"/>
                  <a:pt x="2388138" y="2918050"/>
                </a:cubicBezTo>
                <a:cubicBezTo>
                  <a:pt x="2187890" y="3066042"/>
                  <a:pt x="1730993" y="3384805"/>
                  <a:pt x="2090940" y="3617110"/>
                </a:cubicBezTo>
                <a:cubicBezTo>
                  <a:pt x="1993106" y="3623182"/>
                  <a:pt x="1865099" y="3656946"/>
                  <a:pt x="1769445" y="3632550"/>
                </a:cubicBezTo>
                <a:cubicBezTo>
                  <a:pt x="1603441" y="3590276"/>
                  <a:pt x="1553453" y="3418872"/>
                  <a:pt x="1592887" y="3266308"/>
                </a:cubicBezTo>
                <a:cubicBezTo>
                  <a:pt x="1635633" y="3101028"/>
                  <a:pt x="1763685" y="2976548"/>
                  <a:pt x="1890495" y="2870553"/>
                </a:cubicBezTo>
                <a:cubicBezTo>
                  <a:pt x="2321808" y="2509713"/>
                  <a:pt x="2911543" y="2317341"/>
                  <a:pt x="3143661" y="1757976"/>
                </a:cubicBezTo>
                <a:cubicBezTo>
                  <a:pt x="3322282" y="1327360"/>
                  <a:pt x="3246567" y="783390"/>
                  <a:pt x="2901014" y="461591"/>
                </a:cubicBezTo>
                <a:lnTo>
                  <a:pt x="2972515" y="602082"/>
                </a:lnTo>
                <a:cubicBezTo>
                  <a:pt x="3079840" y="841486"/>
                  <a:pt x="3105879" y="1148320"/>
                  <a:pt x="3036353" y="1403343"/>
                </a:cubicBezTo>
                <a:cubicBezTo>
                  <a:pt x="2848196" y="2093625"/>
                  <a:pt x="2119658" y="2235991"/>
                  <a:pt x="1635642" y="2642355"/>
                </a:cubicBezTo>
                <a:cubicBezTo>
                  <a:pt x="1368939" y="2866347"/>
                  <a:pt x="1176201" y="3213221"/>
                  <a:pt x="1426169" y="3522643"/>
                </a:cubicBezTo>
                <a:lnTo>
                  <a:pt x="1519886" y="3623442"/>
                </a:lnTo>
                <a:cubicBezTo>
                  <a:pt x="1447636" y="3602171"/>
                  <a:pt x="1373850" y="3586884"/>
                  <a:pt x="1301645" y="3564925"/>
                </a:cubicBezTo>
                <a:cubicBezTo>
                  <a:pt x="1245986" y="3547959"/>
                  <a:pt x="1194248" y="3536931"/>
                  <a:pt x="1148608" y="3498953"/>
                </a:cubicBezTo>
                <a:cubicBezTo>
                  <a:pt x="990249" y="3367347"/>
                  <a:pt x="946993" y="3111538"/>
                  <a:pt x="991722" y="2917978"/>
                </a:cubicBezTo>
                <a:cubicBezTo>
                  <a:pt x="1134463" y="2299089"/>
                  <a:pt x="1965031" y="2082758"/>
                  <a:pt x="2420722" y="1760316"/>
                </a:cubicBezTo>
                <a:cubicBezTo>
                  <a:pt x="2835846" y="1466601"/>
                  <a:pt x="3035951" y="961162"/>
                  <a:pt x="2788036" y="495399"/>
                </a:cubicBezTo>
                <a:cubicBezTo>
                  <a:pt x="2705847" y="340987"/>
                  <a:pt x="2586850" y="221534"/>
                  <a:pt x="2433340" y="136077"/>
                </a:cubicBezTo>
                <a:lnTo>
                  <a:pt x="2533728" y="263816"/>
                </a:lnTo>
                <a:cubicBezTo>
                  <a:pt x="2814932" y="694361"/>
                  <a:pt x="2696989" y="1158419"/>
                  <a:pt x="2283375" y="1458635"/>
                </a:cubicBezTo>
                <a:cubicBezTo>
                  <a:pt x="1886415" y="1746627"/>
                  <a:pt x="1353160" y="1874518"/>
                  <a:pt x="1014261" y="2248716"/>
                </a:cubicBezTo>
                <a:cubicBezTo>
                  <a:pt x="700498" y="2595134"/>
                  <a:pt x="664431" y="3021357"/>
                  <a:pt x="922392" y="3403941"/>
                </a:cubicBezTo>
                <a:cubicBezTo>
                  <a:pt x="926062" y="3409406"/>
                  <a:pt x="934135" y="3407557"/>
                  <a:pt x="925705" y="3417308"/>
                </a:cubicBezTo>
                <a:cubicBezTo>
                  <a:pt x="921588" y="3411406"/>
                  <a:pt x="917758" y="3407433"/>
                  <a:pt x="911319" y="3403718"/>
                </a:cubicBezTo>
                <a:cubicBezTo>
                  <a:pt x="82037" y="2908182"/>
                  <a:pt x="-239717" y="1899181"/>
                  <a:pt x="191274" y="1018687"/>
                </a:cubicBezTo>
                <a:cubicBezTo>
                  <a:pt x="359545" y="674787"/>
                  <a:pt x="788956" y="199013"/>
                  <a:pt x="1191756" y="166724"/>
                </a:cubicBezTo>
                <a:cubicBezTo>
                  <a:pt x="1285661" y="159267"/>
                  <a:pt x="1508019" y="178225"/>
                  <a:pt x="1440144" y="324583"/>
                </a:cubicBezTo>
                <a:cubicBezTo>
                  <a:pt x="1360715" y="495809"/>
                  <a:pt x="942707" y="705398"/>
                  <a:pt x="777544" y="822020"/>
                </a:cubicBezTo>
                <a:cubicBezTo>
                  <a:pt x="155912" y="1261521"/>
                  <a:pt x="-57936" y="1924131"/>
                  <a:pt x="266632" y="2616360"/>
                </a:cubicBezTo>
                <a:cubicBezTo>
                  <a:pt x="288045" y="2662018"/>
                  <a:pt x="311602" y="2710336"/>
                  <a:pt x="340998" y="2751270"/>
                </a:cubicBezTo>
                <a:cubicBezTo>
                  <a:pt x="200257" y="2366936"/>
                  <a:pt x="209285" y="1914183"/>
                  <a:pt x="432438" y="1557389"/>
                </a:cubicBezTo>
                <a:cubicBezTo>
                  <a:pt x="669110" y="1178966"/>
                  <a:pt x="1043666" y="1015848"/>
                  <a:pt x="1400425" y="787462"/>
                </a:cubicBezTo>
                <a:cubicBezTo>
                  <a:pt x="1560704" y="684762"/>
                  <a:pt x="1869332" y="493961"/>
                  <a:pt x="1782928" y="266808"/>
                </a:cubicBezTo>
                <a:cubicBezTo>
                  <a:pt x="1749603" y="179029"/>
                  <a:pt x="1664280" y="128880"/>
                  <a:pt x="1577554" y="105064"/>
                </a:cubicBezTo>
                <a:lnTo>
                  <a:pt x="1352098" y="60889"/>
                </a:lnTo>
                <a:cubicBezTo>
                  <a:pt x="1522905" y="22411"/>
                  <a:pt x="1748451" y="-42079"/>
                  <a:pt x="1914472" y="38976"/>
                </a:cubicBezTo>
                <a:cubicBezTo>
                  <a:pt x="2150706" y="154222"/>
                  <a:pt x="2206812" y="429605"/>
                  <a:pt x="2093405" y="655749"/>
                </a:cubicBezTo>
                <a:cubicBezTo>
                  <a:pt x="1932554" y="976798"/>
                  <a:pt x="1465398" y="1155714"/>
                  <a:pt x="1164824" y="1321029"/>
                </a:cubicBezTo>
                <a:cubicBezTo>
                  <a:pt x="868707" y="1483808"/>
                  <a:pt x="618434" y="1664768"/>
                  <a:pt x="480417" y="1989309"/>
                </a:cubicBezTo>
                <a:cubicBezTo>
                  <a:pt x="314146" y="2380358"/>
                  <a:pt x="404765" y="2848184"/>
                  <a:pt x="682273" y="3160821"/>
                </a:cubicBezTo>
                <a:lnTo>
                  <a:pt x="641428" y="3048781"/>
                </a:lnTo>
                <a:cubicBezTo>
                  <a:pt x="502295" y="2584669"/>
                  <a:pt x="604897" y="2132014"/>
                  <a:pt x="988749" y="1814260"/>
                </a:cubicBezTo>
                <a:cubicBezTo>
                  <a:pt x="1404935" y="1469887"/>
                  <a:pt x="2120069" y="1350425"/>
                  <a:pt x="2366564" y="843764"/>
                </a:cubicBezTo>
                <a:cubicBezTo>
                  <a:pt x="2526780" y="514419"/>
                  <a:pt x="2352839" y="146685"/>
                  <a:pt x="2031906" y="5632"/>
                </a:cubicBezTo>
                <a:lnTo>
                  <a:pt x="2138991" y="18116"/>
                </a:lnTo>
                <a:cubicBezTo>
                  <a:pt x="3032549" y="180717"/>
                  <a:pt x="3677692" y="976093"/>
                  <a:pt x="3626257" y="1885769"/>
                </a:cubicBezTo>
                <a:cubicBezTo>
                  <a:pt x="3585261" y="2606395"/>
                  <a:pt x="3099665" y="3290445"/>
                  <a:pt x="2415356" y="3529001"/>
                </a:cubicBezTo>
                <a:cubicBezTo>
                  <a:pt x="2381852" y="3540672"/>
                  <a:pt x="2288697" y="3576221"/>
                  <a:pt x="2259943" y="3555388"/>
                </a:cubicBezTo>
                <a:cubicBezTo>
                  <a:pt x="2218295" y="3525358"/>
                  <a:pt x="2268900" y="3466824"/>
                  <a:pt x="2289885" y="3440168"/>
                </a:cubicBezTo>
                <a:cubicBezTo>
                  <a:pt x="2443832" y="3243242"/>
                  <a:pt x="2694998" y="3089223"/>
                  <a:pt x="2885531" y="2928042"/>
                </a:cubicBezTo>
                <a:cubicBezTo>
                  <a:pt x="3478274" y="2426747"/>
                  <a:pt x="3699918" y="1677555"/>
                  <a:pt x="3330952" y="981004"/>
                </a:cubicBezTo>
                <a:cubicBezTo>
                  <a:pt x="3316299" y="953340"/>
                  <a:pt x="3300984" y="925292"/>
                  <a:pt x="3282795" y="899806"/>
                </a:cubicBezTo>
                <a:lnTo>
                  <a:pt x="3283000" y="899753"/>
                </a:lnTo>
                <a:close/>
              </a:path>
            </a:pathLst>
          </a:custGeom>
          <a:solidFill>
            <a:schemeClr val="tx2"/>
          </a:solidFill>
          <a:ln w="3555" cap="flat">
            <a:noFill/>
            <a:prstDash val="solid"/>
            <a:miter/>
          </a:ln>
        </p:spPr>
        <p:txBody>
          <a:bodyPr rtlCol="0" anchor="ctr">
            <a:noAutofit/>
          </a:bodyPr>
          <a:lstStyle/>
          <a:p>
            <a:pPr lvl="0"/>
            <a:endParaRPr lang="en-US">
              <a:solidFill>
                <a:schemeClr val="tx2"/>
              </a:solidFill>
            </a:endParaRPr>
          </a:p>
        </p:txBody>
      </p:sp>
    </p:spTree>
    <p:extLst>
      <p:ext uri="{BB962C8B-B14F-4D97-AF65-F5344CB8AC3E}">
        <p14:creationId xmlns:p14="http://schemas.microsoft.com/office/powerpoint/2010/main" val="6218924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tx2"/>
                </a:solidFill>
              </a:defRPr>
            </a:lvl1pPr>
          </a:lstStyle>
          <a:p>
            <a:r>
              <a:rPr lang="en-US">
                <a:solidFill>
                  <a:schemeClr val="tx2"/>
                </a:solidFill>
              </a:rPr>
              <a:t>Revised Strategy &amp; Draft Business Plan | 2026-2027</a:t>
            </a:r>
          </a:p>
        </p:txBody>
      </p:sp>
      <p:sp>
        <p:nvSpPr>
          <p:cNvPr id="18" name="Text Placeholder 17">
            <a:extLst>
              <a:ext uri="{FF2B5EF4-FFF2-40B4-BE49-F238E27FC236}">
                <a16:creationId xmlns:a16="http://schemas.microsoft.com/office/drawing/2014/main" id="{B080F6D1-0662-BC43-A758-8436DCDAA08C}"/>
              </a:ext>
            </a:extLst>
          </p:cNvPr>
          <p:cNvSpPr>
            <a:spLocks noGrp="1"/>
          </p:cNvSpPr>
          <p:nvPr>
            <p:ph type="body" sz="quarter" idx="19" hasCustomPrompt="1"/>
          </p:nvPr>
        </p:nvSpPr>
        <p:spPr>
          <a:xfrm>
            <a:off x="342900" y="3357563"/>
            <a:ext cx="2188970" cy="1028700"/>
          </a:xfrm>
          <a:prstGeom prst="round2SameRect">
            <a:avLst>
              <a:gd name="adj1" fmla="val 10000"/>
              <a:gd name="adj2" fmla="val 0"/>
            </a:avLst>
          </a:prstGeom>
          <a:solidFill>
            <a:srgbClr val="75DCD2"/>
          </a:solidFill>
        </p:spPr>
        <p:txBody>
          <a:bodyPr lIns="72000" tIns="36000">
            <a:noAutofit/>
          </a:bodyPr>
          <a:lstStyle/>
          <a:p>
            <a:pPr lvl="0"/>
            <a:r>
              <a:rPr lang="en-GB"/>
              <a:t>Subtitle</a:t>
            </a:r>
          </a:p>
        </p:txBody>
      </p:sp>
      <p:sp>
        <p:nvSpPr>
          <p:cNvPr id="22" name="Title 1">
            <a:extLst>
              <a:ext uri="{FF2B5EF4-FFF2-40B4-BE49-F238E27FC236}">
                <a16:creationId xmlns:a16="http://schemas.microsoft.com/office/drawing/2014/main" id="{F8ADC34C-C25D-B7EC-2199-39643ADAF827}"/>
              </a:ext>
            </a:extLst>
          </p:cNvPr>
          <p:cNvSpPr>
            <a:spLocks noGrp="1"/>
          </p:cNvSpPr>
          <p:nvPr>
            <p:ph type="title" hasCustomPrompt="1"/>
          </p:nvPr>
        </p:nvSpPr>
        <p:spPr>
          <a:xfrm>
            <a:off x="343228" y="619125"/>
            <a:ext cx="11521178" cy="509588"/>
          </a:xfrm>
        </p:spPr>
        <p:txBody>
          <a:bodyPr>
            <a:noAutofit/>
          </a:bodyPr>
          <a:lstStyle>
            <a:lvl1pPr>
              <a:defRPr sz="3200">
                <a:solidFill>
                  <a:schemeClr val="tx1"/>
                </a:solidFill>
              </a:defRPr>
            </a:lvl1pPr>
          </a:lstStyle>
          <a:p>
            <a:r>
              <a:rPr lang="en-GB"/>
              <a:t>Title</a:t>
            </a:r>
            <a:endParaRPr lang="en-US"/>
          </a:p>
        </p:txBody>
      </p:sp>
      <p:sp>
        <p:nvSpPr>
          <p:cNvPr id="10" name="Text Placeholder 17">
            <a:extLst>
              <a:ext uri="{FF2B5EF4-FFF2-40B4-BE49-F238E27FC236}">
                <a16:creationId xmlns:a16="http://schemas.microsoft.com/office/drawing/2014/main" id="{4C1401A1-3812-760E-78F5-F536A0144326}"/>
              </a:ext>
            </a:extLst>
          </p:cNvPr>
          <p:cNvSpPr>
            <a:spLocks noGrp="1"/>
          </p:cNvSpPr>
          <p:nvPr>
            <p:ph type="body" sz="quarter" idx="20" hasCustomPrompt="1"/>
          </p:nvPr>
        </p:nvSpPr>
        <p:spPr>
          <a:xfrm>
            <a:off x="2672715" y="3357563"/>
            <a:ext cx="2188970" cy="1028700"/>
          </a:xfrm>
          <a:prstGeom prst="round2SameRect">
            <a:avLst/>
          </a:prstGeom>
          <a:solidFill>
            <a:srgbClr val="75DCD2"/>
          </a:solidFill>
        </p:spPr>
        <p:txBody>
          <a:bodyPr vert="horz" lIns="72000" tIns="36000" rIns="0" bIns="0" rtlCol="0">
            <a:noAutofit/>
          </a:bodyPr>
          <a:lstStyle>
            <a:lvl1pPr>
              <a:defRPr lang="en-GB" dirty="0"/>
            </a:lvl1pPr>
          </a:lstStyle>
          <a:p>
            <a:pPr lvl="0"/>
            <a:r>
              <a:rPr lang="en-GB"/>
              <a:t>Subtitle</a:t>
            </a:r>
          </a:p>
        </p:txBody>
      </p:sp>
      <p:sp>
        <p:nvSpPr>
          <p:cNvPr id="11" name="Text Placeholder 17">
            <a:extLst>
              <a:ext uri="{FF2B5EF4-FFF2-40B4-BE49-F238E27FC236}">
                <a16:creationId xmlns:a16="http://schemas.microsoft.com/office/drawing/2014/main" id="{7B00F0A6-DC98-C99C-0475-2C9D5FC06EC6}"/>
              </a:ext>
            </a:extLst>
          </p:cNvPr>
          <p:cNvSpPr>
            <a:spLocks noGrp="1"/>
          </p:cNvSpPr>
          <p:nvPr>
            <p:ph type="body" sz="quarter" idx="21" hasCustomPrompt="1"/>
          </p:nvPr>
        </p:nvSpPr>
        <p:spPr>
          <a:xfrm>
            <a:off x="5002530" y="3357563"/>
            <a:ext cx="2188970" cy="1028700"/>
          </a:xfrm>
          <a:prstGeom prst="round2SameRect">
            <a:avLst/>
          </a:prstGeom>
          <a:solidFill>
            <a:srgbClr val="75DCD2"/>
          </a:solidFill>
        </p:spPr>
        <p:txBody>
          <a:bodyPr vert="horz" lIns="72000" tIns="36000" rIns="0" bIns="0" rtlCol="0">
            <a:noAutofit/>
          </a:bodyPr>
          <a:lstStyle>
            <a:lvl1pPr>
              <a:defRPr lang="en-GB" dirty="0"/>
            </a:lvl1pPr>
          </a:lstStyle>
          <a:p>
            <a:pPr lvl="0"/>
            <a:r>
              <a:rPr lang="en-GB"/>
              <a:t>Subtitle</a:t>
            </a:r>
          </a:p>
        </p:txBody>
      </p:sp>
      <p:sp>
        <p:nvSpPr>
          <p:cNvPr id="12" name="Text Placeholder 17">
            <a:extLst>
              <a:ext uri="{FF2B5EF4-FFF2-40B4-BE49-F238E27FC236}">
                <a16:creationId xmlns:a16="http://schemas.microsoft.com/office/drawing/2014/main" id="{F4237DA2-BB5C-FE1F-72E6-235EEC8443FC}"/>
              </a:ext>
            </a:extLst>
          </p:cNvPr>
          <p:cNvSpPr>
            <a:spLocks noGrp="1"/>
          </p:cNvSpPr>
          <p:nvPr>
            <p:ph type="body" sz="quarter" idx="22" hasCustomPrompt="1"/>
          </p:nvPr>
        </p:nvSpPr>
        <p:spPr>
          <a:xfrm>
            <a:off x="7332345" y="3357563"/>
            <a:ext cx="2188970" cy="1028700"/>
          </a:xfrm>
          <a:prstGeom prst="round2SameRect">
            <a:avLst/>
          </a:prstGeom>
          <a:solidFill>
            <a:srgbClr val="75DCD2"/>
          </a:solidFill>
        </p:spPr>
        <p:txBody>
          <a:bodyPr>
            <a:noAutofit/>
          </a:bodyPr>
          <a:lstStyle/>
          <a:p>
            <a:pPr lvl="0"/>
            <a:r>
              <a:rPr lang="en-GB"/>
              <a:t>Subtitle</a:t>
            </a:r>
          </a:p>
        </p:txBody>
      </p:sp>
      <p:sp>
        <p:nvSpPr>
          <p:cNvPr id="14" name="Text Placeholder 17">
            <a:extLst>
              <a:ext uri="{FF2B5EF4-FFF2-40B4-BE49-F238E27FC236}">
                <a16:creationId xmlns:a16="http://schemas.microsoft.com/office/drawing/2014/main" id="{624F3B4D-C18E-8E2A-A1B7-CA2E046B0299}"/>
              </a:ext>
            </a:extLst>
          </p:cNvPr>
          <p:cNvSpPr>
            <a:spLocks noGrp="1"/>
          </p:cNvSpPr>
          <p:nvPr>
            <p:ph type="body" sz="quarter" idx="23" hasCustomPrompt="1"/>
          </p:nvPr>
        </p:nvSpPr>
        <p:spPr>
          <a:xfrm>
            <a:off x="9679619" y="3357563"/>
            <a:ext cx="2188970" cy="1028700"/>
          </a:xfrm>
          <a:prstGeom prst="round2SameRect">
            <a:avLst/>
          </a:prstGeom>
          <a:solidFill>
            <a:srgbClr val="75DCD2"/>
          </a:solidFill>
        </p:spPr>
        <p:txBody>
          <a:bodyPr>
            <a:noAutofit/>
          </a:bodyPr>
          <a:lstStyle/>
          <a:p>
            <a:pPr lvl="0"/>
            <a:r>
              <a:rPr lang="en-GB"/>
              <a:t>Subtitle</a:t>
            </a:r>
          </a:p>
        </p:txBody>
      </p:sp>
      <p:sp>
        <p:nvSpPr>
          <p:cNvPr id="15" name="Text Placeholder 17">
            <a:extLst>
              <a:ext uri="{FF2B5EF4-FFF2-40B4-BE49-F238E27FC236}">
                <a16:creationId xmlns:a16="http://schemas.microsoft.com/office/drawing/2014/main" id="{371D16D9-3EE4-1E64-9ED5-E9C89F304BF9}"/>
              </a:ext>
            </a:extLst>
          </p:cNvPr>
          <p:cNvSpPr>
            <a:spLocks noGrp="1"/>
          </p:cNvSpPr>
          <p:nvPr>
            <p:ph type="body" sz="quarter" idx="24"/>
          </p:nvPr>
        </p:nvSpPr>
        <p:spPr>
          <a:xfrm>
            <a:off x="342900" y="3993357"/>
            <a:ext cx="2188970" cy="2160556"/>
          </a:xfrm>
          <a:prstGeom prst="roundRect">
            <a:avLst>
              <a:gd name="adj" fmla="val 5901"/>
            </a:avLst>
          </a:prstGeom>
          <a:solidFill>
            <a:schemeClr val="accent3"/>
          </a:solidFill>
        </p:spPr>
        <p:txBody>
          <a:bodyPr lIns="72000" tIns="36000">
            <a:noAutofit/>
          </a:bodyPr>
          <a:lstStyle>
            <a:lvl1pPr>
              <a:defRPr sz="1200" b="0"/>
            </a:lvl1pPr>
          </a:lstStyle>
          <a:p>
            <a:pPr lvl="0"/>
            <a:r>
              <a:rPr lang="en-GB"/>
              <a:t>Click to edit Master text styles</a:t>
            </a:r>
          </a:p>
        </p:txBody>
      </p:sp>
      <p:sp>
        <p:nvSpPr>
          <p:cNvPr id="21" name="Text Placeholder 17">
            <a:extLst>
              <a:ext uri="{FF2B5EF4-FFF2-40B4-BE49-F238E27FC236}">
                <a16:creationId xmlns:a16="http://schemas.microsoft.com/office/drawing/2014/main" id="{29F1A882-05CE-04D3-1B20-799ABAE64ABA}"/>
              </a:ext>
            </a:extLst>
          </p:cNvPr>
          <p:cNvSpPr>
            <a:spLocks noGrp="1"/>
          </p:cNvSpPr>
          <p:nvPr>
            <p:ph type="body" sz="quarter" idx="25"/>
          </p:nvPr>
        </p:nvSpPr>
        <p:spPr>
          <a:xfrm>
            <a:off x="2671321" y="3993357"/>
            <a:ext cx="2188970" cy="2160556"/>
          </a:xfrm>
          <a:prstGeom prst="roundRect">
            <a:avLst>
              <a:gd name="adj" fmla="val 5901"/>
            </a:avLst>
          </a:prstGeom>
          <a:solidFill>
            <a:schemeClr val="accent3"/>
          </a:solidFill>
        </p:spPr>
        <p:txBody>
          <a:bodyPr lIns="72000" tIns="36000">
            <a:noAutofit/>
          </a:bodyPr>
          <a:lstStyle>
            <a:lvl1pPr>
              <a:defRPr sz="1200" b="0"/>
            </a:lvl1pPr>
          </a:lstStyle>
          <a:p>
            <a:pPr lvl="0"/>
            <a:r>
              <a:rPr lang="en-GB"/>
              <a:t>Click to edit Master text styles</a:t>
            </a:r>
          </a:p>
        </p:txBody>
      </p:sp>
      <p:sp>
        <p:nvSpPr>
          <p:cNvPr id="23" name="Text Placeholder 17">
            <a:extLst>
              <a:ext uri="{FF2B5EF4-FFF2-40B4-BE49-F238E27FC236}">
                <a16:creationId xmlns:a16="http://schemas.microsoft.com/office/drawing/2014/main" id="{F98F9490-4D8F-5C05-E0BA-294CE242CB38}"/>
              </a:ext>
            </a:extLst>
          </p:cNvPr>
          <p:cNvSpPr>
            <a:spLocks noGrp="1"/>
          </p:cNvSpPr>
          <p:nvPr>
            <p:ph type="body" sz="quarter" idx="26"/>
          </p:nvPr>
        </p:nvSpPr>
        <p:spPr>
          <a:xfrm>
            <a:off x="4999742" y="3993357"/>
            <a:ext cx="2188970" cy="2160556"/>
          </a:xfrm>
          <a:prstGeom prst="roundRect">
            <a:avLst>
              <a:gd name="adj" fmla="val 5901"/>
            </a:avLst>
          </a:prstGeom>
          <a:solidFill>
            <a:schemeClr val="accent3"/>
          </a:solidFill>
        </p:spPr>
        <p:txBody>
          <a:bodyPr lIns="72000" tIns="36000">
            <a:noAutofit/>
          </a:bodyPr>
          <a:lstStyle>
            <a:lvl1pPr>
              <a:defRPr sz="1200" b="0"/>
            </a:lvl1pPr>
          </a:lstStyle>
          <a:p>
            <a:pPr lvl="0"/>
            <a:r>
              <a:rPr lang="en-GB"/>
              <a:t>Click to edit Master text styles</a:t>
            </a:r>
          </a:p>
        </p:txBody>
      </p:sp>
      <p:sp>
        <p:nvSpPr>
          <p:cNvPr id="24" name="Text Placeholder 17">
            <a:extLst>
              <a:ext uri="{FF2B5EF4-FFF2-40B4-BE49-F238E27FC236}">
                <a16:creationId xmlns:a16="http://schemas.microsoft.com/office/drawing/2014/main" id="{A06D9B28-EA6E-5D82-2B72-9A2DF0A92DE9}"/>
              </a:ext>
            </a:extLst>
          </p:cNvPr>
          <p:cNvSpPr>
            <a:spLocks noGrp="1"/>
          </p:cNvSpPr>
          <p:nvPr>
            <p:ph type="body" sz="quarter" idx="27"/>
          </p:nvPr>
        </p:nvSpPr>
        <p:spPr>
          <a:xfrm>
            <a:off x="7328162" y="3993357"/>
            <a:ext cx="2188970" cy="2160556"/>
          </a:xfrm>
          <a:prstGeom prst="roundRect">
            <a:avLst>
              <a:gd name="adj" fmla="val 5901"/>
            </a:avLst>
          </a:prstGeom>
          <a:solidFill>
            <a:schemeClr val="accent3"/>
          </a:solidFill>
        </p:spPr>
        <p:txBody>
          <a:bodyPr lIns="72000" tIns="36000">
            <a:noAutofit/>
          </a:bodyPr>
          <a:lstStyle>
            <a:lvl1pPr>
              <a:defRPr sz="1200" b="0"/>
            </a:lvl1pPr>
          </a:lstStyle>
          <a:p>
            <a:pPr lvl="0"/>
            <a:r>
              <a:rPr lang="en-GB"/>
              <a:t>Click to edit Master text styles</a:t>
            </a:r>
          </a:p>
        </p:txBody>
      </p:sp>
      <p:sp>
        <p:nvSpPr>
          <p:cNvPr id="25" name="Text Placeholder 17">
            <a:extLst>
              <a:ext uri="{FF2B5EF4-FFF2-40B4-BE49-F238E27FC236}">
                <a16:creationId xmlns:a16="http://schemas.microsoft.com/office/drawing/2014/main" id="{84E99C19-2719-B4D2-60B3-622637697A74}"/>
              </a:ext>
            </a:extLst>
          </p:cNvPr>
          <p:cNvSpPr>
            <a:spLocks noGrp="1"/>
          </p:cNvSpPr>
          <p:nvPr>
            <p:ph type="body" sz="quarter" idx="28"/>
          </p:nvPr>
        </p:nvSpPr>
        <p:spPr>
          <a:xfrm>
            <a:off x="9675436" y="3993357"/>
            <a:ext cx="2188970" cy="2160556"/>
          </a:xfrm>
          <a:prstGeom prst="roundRect">
            <a:avLst>
              <a:gd name="adj" fmla="val 5901"/>
            </a:avLst>
          </a:prstGeom>
          <a:solidFill>
            <a:schemeClr val="accent3"/>
          </a:solidFill>
        </p:spPr>
        <p:txBody>
          <a:bodyPr lIns="72000" tIns="36000">
            <a:noAutofit/>
          </a:bodyPr>
          <a:lstStyle>
            <a:lvl1pPr>
              <a:defRPr sz="1200" b="0"/>
            </a:lvl1pPr>
          </a:lstStyle>
          <a:p>
            <a:pPr lvl="0"/>
            <a:r>
              <a:rPr lang="en-GB"/>
              <a:t>Click to edit Master text styles</a:t>
            </a:r>
          </a:p>
        </p:txBody>
      </p:sp>
      <p:sp>
        <p:nvSpPr>
          <p:cNvPr id="28" name="Text Placeholder 17">
            <a:extLst>
              <a:ext uri="{FF2B5EF4-FFF2-40B4-BE49-F238E27FC236}">
                <a16:creationId xmlns:a16="http://schemas.microsoft.com/office/drawing/2014/main" id="{903D1BD2-8821-B30B-F8EC-506E98FC9B51}"/>
              </a:ext>
            </a:extLst>
          </p:cNvPr>
          <p:cNvSpPr>
            <a:spLocks noGrp="1"/>
          </p:cNvSpPr>
          <p:nvPr>
            <p:ph type="body" sz="quarter" idx="29"/>
          </p:nvPr>
        </p:nvSpPr>
        <p:spPr>
          <a:xfrm>
            <a:off x="360427" y="1589913"/>
            <a:ext cx="4552950" cy="1028700"/>
          </a:xfrm>
        </p:spPr>
        <p:txBody>
          <a:bodyPr>
            <a:noAutofit/>
          </a:bodyPr>
          <a:lstStyle/>
          <a:p>
            <a:pPr lvl="0"/>
            <a:r>
              <a:rPr lang="en-GB"/>
              <a:t>Click to edit Master text styles</a:t>
            </a:r>
          </a:p>
        </p:txBody>
      </p:sp>
      <p:sp>
        <p:nvSpPr>
          <p:cNvPr id="29" name="Text Placeholder 17">
            <a:extLst>
              <a:ext uri="{FF2B5EF4-FFF2-40B4-BE49-F238E27FC236}">
                <a16:creationId xmlns:a16="http://schemas.microsoft.com/office/drawing/2014/main" id="{76E4965D-7B48-657B-687B-C07EA083673F}"/>
              </a:ext>
            </a:extLst>
          </p:cNvPr>
          <p:cNvSpPr>
            <a:spLocks noGrp="1"/>
          </p:cNvSpPr>
          <p:nvPr>
            <p:ph type="body" sz="quarter" idx="30"/>
          </p:nvPr>
        </p:nvSpPr>
        <p:spPr>
          <a:xfrm>
            <a:off x="6148579" y="1589913"/>
            <a:ext cx="4552950" cy="1028700"/>
          </a:xfrm>
        </p:spPr>
        <p:txBody>
          <a:bodyPr>
            <a:noAutofit/>
          </a:bodyPr>
          <a:lstStyle>
            <a:lvl1pPr>
              <a:defRPr sz="1200" b="0"/>
            </a:lvl1pPr>
          </a:lstStyle>
          <a:p>
            <a:pPr lvl="0"/>
            <a:r>
              <a:rPr lang="en-GB"/>
              <a:t>Click to edit Master text styles</a:t>
            </a:r>
          </a:p>
        </p:txBody>
      </p:sp>
      <p:sp>
        <p:nvSpPr>
          <p:cNvPr id="2" name="Freeform 1">
            <a:extLst>
              <a:ext uri="{FF2B5EF4-FFF2-40B4-BE49-F238E27FC236}">
                <a16:creationId xmlns:a16="http://schemas.microsoft.com/office/drawing/2014/main" id="{44356E22-A270-52A8-F052-C4F75C9F504A}"/>
              </a:ext>
            </a:extLst>
          </p:cNvPr>
          <p:cNvSpPr/>
          <p:nvPr userDrawn="1"/>
        </p:nvSpPr>
        <p:spPr>
          <a:xfrm>
            <a:off x="11519643" y="6358806"/>
            <a:ext cx="329457" cy="325127"/>
          </a:xfrm>
          <a:custGeom>
            <a:avLst/>
            <a:gdLst>
              <a:gd name="connsiteX0" fmla="*/ 3283000 w 3629128"/>
              <a:gd name="connsiteY0" fmla="*/ 899753 h 3641292"/>
              <a:gd name="connsiteX1" fmla="*/ 3365751 w 3629128"/>
              <a:gd name="connsiteY1" fmla="*/ 1297838 h 3641292"/>
              <a:gd name="connsiteX2" fmla="*/ 2793840 w 3629128"/>
              <a:gd name="connsiteY2" fmla="*/ 2617307 h 3641292"/>
              <a:gd name="connsiteX3" fmla="*/ 2388138 w 3629128"/>
              <a:gd name="connsiteY3" fmla="*/ 2918050 h 3641292"/>
              <a:gd name="connsiteX4" fmla="*/ 2090940 w 3629128"/>
              <a:gd name="connsiteY4" fmla="*/ 3617110 h 3641292"/>
              <a:gd name="connsiteX5" fmla="*/ 1769445 w 3629128"/>
              <a:gd name="connsiteY5" fmla="*/ 3632550 h 3641292"/>
              <a:gd name="connsiteX6" fmla="*/ 1592887 w 3629128"/>
              <a:gd name="connsiteY6" fmla="*/ 3266308 h 3641292"/>
              <a:gd name="connsiteX7" fmla="*/ 1890495 w 3629128"/>
              <a:gd name="connsiteY7" fmla="*/ 2870553 h 3641292"/>
              <a:gd name="connsiteX8" fmla="*/ 3143661 w 3629128"/>
              <a:gd name="connsiteY8" fmla="*/ 1757976 h 3641292"/>
              <a:gd name="connsiteX9" fmla="*/ 2901014 w 3629128"/>
              <a:gd name="connsiteY9" fmla="*/ 461591 h 3641292"/>
              <a:gd name="connsiteX10" fmla="*/ 2972515 w 3629128"/>
              <a:gd name="connsiteY10" fmla="*/ 602082 h 3641292"/>
              <a:gd name="connsiteX11" fmla="*/ 3036353 w 3629128"/>
              <a:gd name="connsiteY11" fmla="*/ 1403343 h 3641292"/>
              <a:gd name="connsiteX12" fmla="*/ 1635642 w 3629128"/>
              <a:gd name="connsiteY12" fmla="*/ 2642355 h 3641292"/>
              <a:gd name="connsiteX13" fmla="*/ 1426169 w 3629128"/>
              <a:gd name="connsiteY13" fmla="*/ 3522643 h 3641292"/>
              <a:gd name="connsiteX14" fmla="*/ 1519886 w 3629128"/>
              <a:gd name="connsiteY14" fmla="*/ 3623442 h 3641292"/>
              <a:gd name="connsiteX15" fmla="*/ 1301645 w 3629128"/>
              <a:gd name="connsiteY15" fmla="*/ 3564925 h 3641292"/>
              <a:gd name="connsiteX16" fmla="*/ 1148608 w 3629128"/>
              <a:gd name="connsiteY16" fmla="*/ 3498953 h 3641292"/>
              <a:gd name="connsiteX17" fmla="*/ 991722 w 3629128"/>
              <a:gd name="connsiteY17" fmla="*/ 2917978 h 3641292"/>
              <a:gd name="connsiteX18" fmla="*/ 2420722 w 3629128"/>
              <a:gd name="connsiteY18" fmla="*/ 1760316 h 3641292"/>
              <a:gd name="connsiteX19" fmla="*/ 2788036 w 3629128"/>
              <a:gd name="connsiteY19" fmla="*/ 495399 h 3641292"/>
              <a:gd name="connsiteX20" fmla="*/ 2433340 w 3629128"/>
              <a:gd name="connsiteY20" fmla="*/ 136077 h 3641292"/>
              <a:gd name="connsiteX21" fmla="*/ 2533728 w 3629128"/>
              <a:gd name="connsiteY21" fmla="*/ 263816 h 3641292"/>
              <a:gd name="connsiteX22" fmla="*/ 2283375 w 3629128"/>
              <a:gd name="connsiteY22" fmla="*/ 1458635 h 3641292"/>
              <a:gd name="connsiteX23" fmla="*/ 1014261 w 3629128"/>
              <a:gd name="connsiteY23" fmla="*/ 2248716 h 3641292"/>
              <a:gd name="connsiteX24" fmla="*/ 922392 w 3629128"/>
              <a:gd name="connsiteY24" fmla="*/ 3403941 h 3641292"/>
              <a:gd name="connsiteX25" fmla="*/ 925705 w 3629128"/>
              <a:gd name="connsiteY25" fmla="*/ 3417308 h 3641292"/>
              <a:gd name="connsiteX26" fmla="*/ 911319 w 3629128"/>
              <a:gd name="connsiteY26" fmla="*/ 3403718 h 3641292"/>
              <a:gd name="connsiteX27" fmla="*/ 191274 w 3629128"/>
              <a:gd name="connsiteY27" fmla="*/ 1018687 h 3641292"/>
              <a:gd name="connsiteX28" fmla="*/ 1191756 w 3629128"/>
              <a:gd name="connsiteY28" fmla="*/ 166724 h 3641292"/>
              <a:gd name="connsiteX29" fmla="*/ 1440144 w 3629128"/>
              <a:gd name="connsiteY29" fmla="*/ 324583 h 3641292"/>
              <a:gd name="connsiteX30" fmla="*/ 777544 w 3629128"/>
              <a:gd name="connsiteY30" fmla="*/ 822020 h 3641292"/>
              <a:gd name="connsiteX31" fmla="*/ 266632 w 3629128"/>
              <a:gd name="connsiteY31" fmla="*/ 2616360 h 3641292"/>
              <a:gd name="connsiteX32" fmla="*/ 340998 w 3629128"/>
              <a:gd name="connsiteY32" fmla="*/ 2751270 h 3641292"/>
              <a:gd name="connsiteX33" fmla="*/ 432438 w 3629128"/>
              <a:gd name="connsiteY33" fmla="*/ 1557389 h 3641292"/>
              <a:gd name="connsiteX34" fmla="*/ 1400425 w 3629128"/>
              <a:gd name="connsiteY34" fmla="*/ 787462 h 3641292"/>
              <a:gd name="connsiteX35" fmla="*/ 1782928 w 3629128"/>
              <a:gd name="connsiteY35" fmla="*/ 266808 h 3641292"/>
              <a:gd name="connsiteX36" fmla="*/ 1577554 w 3629128"/>
              <a:gd name="connsiteY36" fmla="*/ 105064 h 3641292"/>
              <a:gd name="connsiteX37" fmla="*/ 1352098 w 3629128"/>
              <a:gd name="connsiteY37" fmla="*/ 60889 h 3641292"/>
              <a:gd name="connsiteX38" fmla="*/ 1914472 w 3629128"/>
              <a:gd name="connsiteY38" fmla="*/ 38976 h 3641292"/>
              <a:gd name="connsiteX39" fmla="*/ 2093405 w 3629128"/>
              <a:gd name="connsiteY39" fmla="*/ 655749 h 3641292"/>
              <a:gd name="connsiteX40" fmla="*/ 1164824 w 3629128"/>
              <a:gd name="connsiteY40" fmla="*/ 1321029 h 3641292"/>
              <a:gd name="connsiteX41" fmla="*/ 480417 w 3629128"/>
              <a:gd name="connsiteY41" fmla="*/ 1989309 h 3641292"/>
              <a:gd name="connsiteX42" fmla="*/ 682273 w 3629128"/>
              <a:gd name="connsiteY42" fmla="*/ 3160821 h 3641292"/>
              <a:gd name="connsiteX43" fmla="*/ 641428 w 3629128"/>
              <a:gd name="connsiteY43" fmla="*/ 3048781 h 3641292"/>
              <a:gd name="connsiteX44" fmla="*/ 988749 w 3629128"/>
              <a:gd name="connsiteY44" fmla="*/ 1814260 h 3641292"/>
              <a:gd name="connsiteX45" fmla="*/ 2366564 w 3629128"/>
              <a:gd name="connsiteY45" fmla="*/ 843764 h 3641292"/>
              <a:gd name="connsiteX46" fmla="*/ 2031906 w 3629128"/>
              <a:gd name="connsiteY46" fmla="*/ 5632 h 3641292"/>
              <a:gd name="connsiteX47" fmla="*/ 2138991 w 3629128"/>
              <a:gd name="connsiteY47" fmla="*/ 18116 h 3641292"/>
              <a:gd name="connsiteX48" fmla="*/ 3626257 w 3629128"/>
              <a:gd name="connsiteY48" fmla="*/ 1885769 h 3641292"/>
              <a:gd name="connsiteX49" fmla="*/ 2415356 w 3629128"/>
              <a:gd name="connsiteY49" fmla="*/ 3529001 h 3641292"/>
              <a:gd name="connsiteX50" fmla="*/ 2259943 w 3629128"/>
              <a:gd name="connsiteY50" fmla="*/ 3555388 h 3641292"/>
              <a:gd name="connsiteX51" fmla="*/ 2289885 w 3629128"/>
              <a:gd name="connsiteY51" fmla="*/ 3440168 h 3641292"/>
              <a:gd name="connsiteX52" fmla="*/ 2885531 w 3629128"/>
              <a:gd name="connsiteY52" fmla="*/ 2928042 h 3641292"/>
              <a:gd name="connsiteX53" fmla="*/ 3330952 w 3629128"/>
              <a:gd name="connsiteY53" fmla="*/ 981004 h 3641292"/>
              <a:gd name="connsiteX54" fmla="*/ 3282795 w 3629128"/>
              <a:gd name="connsiteY54" fmla="*/ 899806 h 3641292"/>
              <a:gd name="connsiteX55" fmla="*/ 3283000 w 3629128"/>
              <a:gd name="connsiteY55" fmla="*/ 899753 h 364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629128" h="3641292">
                <a:moveTo>
                  <a:pt x="3283000" y="899753"/>
                </a:moveTo>
                <a:cubicBezTo>
                  <a:pt x="3321451" y="1030501"/>
                  <a:pt x="3353419" y="1161544"/>
                  <a:pt x="3365751" y="1297838"/>
                </a:cubicBezTo>
                <a:cubicBezTo>
                  <a:pt x="3415079" y="1845952"/>
                  <a:pt x="3209821" y="2263298"/>
                  <a:pt x="2793840" y="2617307"/>
                </a:cubicBezTo>
                <a:cubicBezTo>
                  <a:pt x="2664878" y="2726990"/>
                  <a:pt x="2523708" y="2817823"/>
                  <a:pt x="2388138" y="2918050"/>
                </a:cubicBezTo>
                <a:cubicBezTo>
                  <a:pt x="2187890" y="3066042"/>
                  <a:pt x="1730993" y="3384805"/>
                  <a:pt x="2090940" y="3617110"/>
                </a:cubicBezTo>
                <a:cubicBezTo>
                  <a:pt x="1993106" y="3623182"/>
                  <a:pt x="1865099" y="3656946"/>
                  <a:pt x="1769445" y="3632550"/>
                </a:cubicBezTo>
                <a:cubicBezTo>
                  <a:pt x="1603441" y="3590276"/>
                  <a:pt x="1553453" y="3418872"/>
                  <a:pt x="1592887" y="3266308"/>
                </a:cubicBezTo>
                <a:cubicBezTo>
                  <a:pt x="1635633" y="3101028"/>
                  <a:pt x="1763685" y="2976548"/>
                  <a:pt x="1890495" y="2870553"/>
                </a:cubicBezTo>
                <a:cubicBezTo>
                  <a:pt x="2321808" y="2509713"/>
                  <a:pt x="2911543" y="2317341"/>
                  <a:pt x="3143661" y="1757976"/>
                </a:cubicBezTo>
                <a:cubicBezTo>
                  <a:pt x="3322282" y="1327360"/>
                  <a:pt x="3246567" y="783390"/>
                  <a:pt x="2901014" y="461591"/>
                </a:cubicBezTo>
                <a:lnTo>
                  <a:pt x="2972515" y="602082"/>
                </a:lnTo>
                <a:cubicBezTo>
                  <a:pt x="3079840" y="841486"/>
                  <a:pt x="3105879" y="1148320"/>
                  <a:pt x="3036353" y="1403343"/>
                </a:cubicBezTo>
                <a:cubicBezTo>
                  <a:pt x="2848196" y="2093625"/>
                  <a:pt x="2119658" y="2235991"/>
                  <a:pt x="1635642" y="2642355"/>
                </a:cubicBezTo>
                <a:cubicBezTo>
                  <a:pt x="1368939" y="2866347"/>
                  <a:pt x="1176201" y="3213221"/>
                  <a:pt x="1426169" y="3522643"/>
                </a:cubicBezTo>
                <a:lnTo>
                  <a:pt x="1519886" y="3623442"/>
                </a:lnTo>
                <a:cubicBezTo>
                  <a:pt x="1447636" y="3602171"/>
                  <a:pt x="1373850" y="3586884"/>
                  <a:pt x="1301645" y="3564925"/>
                </a:cubicBezTo>
                <a:cubicBezTo>
                  <a:pt x="1245986" y="3547959"/>
                  <a:pt x="1194248" y="3536931"/>
                  <a:pt x="1148608" y="3498953"/>
                </a:cubicBezTo>
                <a:cubicBezTo>
                  <a:pt x="990249" y="3367347"/>
                  <a:pt x="946993" y="3111538"/>
                  <a:pt x="991722" y="2917978"/>
                </a:cubicBezTo>
                <a:cubicBezTo>
                  <a:pt x="1134463" y="2299089"/>
                  <a:pt x="1965031" y="2082758"/>
                  <a:pt x="2420722" y="1760316"/>
                </a:cubicBezTo>
                <a:cubicBezTo>
                  <a:pt x="2835846" y="1466601"/>
                  <a:pt x="3035951" y="961162"/>
                  <a:pt x="2788036" y="495399"/>
                </a:cubicBezTo>
                <a:cubicBezTo>
                  <a:pt x="2705847" y="340987"/>
                  <a:pt x="2586850" y="221534"/>
                  <a:pt x="2433340" y="136077"/>
                </a:cubicBezTo>
                <a:lnTo>
                  <a:pt x="2533728" y="263816"/>
                </a:lnTo>
                <a:cubicBezTo>
                  <a:pt x="2814932" y="694361"/>
                  <a:pt x="2696989" y="1158419"/>
                  <a:pt x="2283375" y="1458635"/>
                </a:cubicBezTo>
                <a:cubicBezTo>
                  <a:pt x="1886415" y="1746627"/>
                  <a:pt x="1353160" y="1874518"/>
                  <a:pt x="1014261" y="2248716"/>
                </a:cubicBezTo>
                <a:cubicBezTo>
                  <a:pt x="700498" y="2595134"/>
                  <a:pt x="664431" y="3021357"/>
                  <a:pt x="922392" y="3403941"/>
                </a:cubicBezTo>
                <a:cubicBezTo>
                  <a:pt x="926062" y="3409406"/>
                  <a:pt x="934135" y="3407557"/>
                  <a:pt x="925705" y="3417308"/>
                </a:cubicBezTo>
                <a:cubicBezTo>
                  <a:pt x="921588" y="3411406"/>
                  <a:pt x="917758" y="3407433"/>
                  <a:pt x="911319" y="3403718"/>
                </a:cubicBezTo>
                <a:cubicBezTo>
                  <a:pt x="82037" y="2908182"/>
                  <a:pt x="-239717" y="1899181"/>
                  <a:pt x="191274" y="1018687"/>
                </a:cubicBezTo>
                <a:cubicBezTo>
                  <a:pt x="359545" y="674787"/>
                  <a:pt x="788956" y="199013"/>
                  <a:pt x="1191756" y="166724"/>
                </a:cubicBezTo>
                <a:cubicBezTo>
                  <a:pt x="1285661" y="159267"/>
                  <a:pt x="1508019" y="178225"/>
                  <a:pt x="1440144" y="324583"/>
                </a:cubicBezTo>
                <a:cubicBezTo>
                  <a:pt x="1360715" y="495809"/>
                  <a:pt x="942707" y="705398"/>
                  <a:pt x="777544" y="822020"/>
                </a:cubicBezTo>
                <a:cubicBezTo>
                  <a:pt x="155912" y="1261521"/>
                  <a:pt x="-57936" y="1924131"/>
                  <a:pt x="266632" y="2616360"/>
                </a:cubicBezTo>
                <a:cubicBezTo>
                  <a:pt x="288045" y="2662018"/>
                  <a:pt x="311602" y="2710336"/>
                  <a:pt x="340998" y="2751270"/>
                </a:cubicBezTo>
                <a:cubicBezTo>
                  <a:pt x="200257" y="2366936"/>
                  <a:pt x="209285" y="1914183"/>
                  <a:pt x="432438" y="1557389"/>
                </a:cubicBezTo>
                <a:cubicBezTo>
                  <a:pt x="669110" y="1178966"/>
                  <a:pt x="1043666" y="1015848"/>
                  <a:pt x="1400425" y="787462"/>
                </a:cubicBezTo>
                <a:cubicBezTo>
                  <a:pt x="1560704" y="684762"/>
                  <a:pt x="1869332" y="493961"/>
                  <a:pt x="1782928" y="266808"/>
                </a:cubicBezTo>
                <a:cubicBezTo>
                  <a:pt x="1749603" y="179029"/>
                  <a:pt x="1664280" y="128880"/>
                  <a:pt x="1577554" y="105064"/>
                </a:cubicBezTo>
                <a:lnTo>
                  <a:pt x="1352098" y="60889"/>
                </a:lnTo>
                <a:cubicBezTo>
                  <a:pt x="1522905" y="22411"/>
                  <a:pt x="1748451" y="-42079"/>
                  <a:pt x="1914472" y="38976"/>
                </a:cubicBezTo>
                <a:cubicBezTo>
                  <a:pt x="2150706" y="154222"/>
                  <a:pt x="2206812" y="429605"/>
                  <a:pt x="2093405" y="655749"/>
                </a:cubicBezTo>
                <a:cubicBezTo>
                  <a:pt x="1932554" y="976798"/>
                  <a:pt x="1465398" y="1155714"/>
                  <a:pt x="1164824" y="1321029"/>
                </a:cubicBezTo>
                <a:cubicBezTo>
                  <a:pt x="868707" y="1483808"/>
                  <a:pt x="618434" y="1664768"/>
                  <a:pt x="480417" y="1989309"/>
                </a:cubicBezTo>
                <a:cubicBezTo>
                  <a:pt x="314146" y="2380358"/>
                  <a:pt x="404765" y="2848184"/>
                  <a:pt x="682273" y="3160821"/>
                </a:cubicBezTo>
                <a:lnTo>
                  <a:pt x="641428" y="3048781"/>
                </a:lnTo>
                <a:cubicBezTo>
                  <a:pt x="502295" y="2584669"/>
                  <a:pt x="604897" y="2132014"/>
                  <a:pt x="988749" y="1814260"/>
                </a:cubicBezTo>
                <a:cubicBezTo>
                  <a:pt x="1404935" y="1469887"/>
                  <a:pt x="2120069" y="1350425"/>
                  <a:pt x="2366564" y="843764"/>
                </a:cubicBezTo>
                <a:cubicBezTo>
                  <a:pt x="2526780" y="514419"/>
                  <a:pt x="2352839" y="146685"/>
                  <a:pt x="2031906" y="5632"/>
                </a:cubicBezTo>
                <a:lnTo>
                  <a:pt x="2138991" y="18116"/>
                </a:lnTo>
                <a:cubicBezTo>
                  <a:pt x="3032549" y="180717"/>
                  <a:pt x="3677692" y="976093"/>
                  <a:pt x="3626257" y="1885769"/>
                </a:cubicBezTo>
                <a:cubicBezTo>
                  <a:pt x="3585261" y="2606395"/>
                  <a:pt x="3099665" y="3290445"/>
                  <a:pt x="2415356" y="3529001"/>
                </a:cubicBezTo>
                <a:cubicBezTo>
                  <a:pt x="2381852" y="3540672"/>
                  <a:pt x="2288697" y="3576221"/>
                  <a:pt x="2259943" y="3555388"/>
                </a:cubicBezTo>
                <a:cubicBezTo>
                  <a:pt x="2218295" y="3525358"/>
                  <a:pt x="2268900" y="3466824"/>
                  <a:pt x="2289885" y="3440168"/>
                </a:cubicBezTo>
                <a:cubicBezTo>
                  <a:pt x="2443832" y="3243242"/>
                  <a:pt x="2694998" y="3089223"/>
                  <a:pt x="2885531" y="2928042"/>
                </a:cubicBezTo>
                <a:cubicBezTo>
                  <a:pt x="3478274" y="2426747"/>
                  <a:pt x="3699918" y="1677555"/>
                  <a:pt x="3330952" y="981004"/>
                </a:cubicBezTo>
                <a:cubicBezTo>
                  <a:pt x="3316299" y="953340"/>
                  <a:pt x="3300984" y="925292"/>
                  <a:pt x="3282795" y="899806"/>
                </a:cubicBezTo>
                <a:lnTo>
                  <a:pt x="3283000" y="899753"/>
                </a:lnTo>
                <a:close/>
              </a:path>
            </a:pathLst>
          </a:custGeom>
          <a:solidFill>
            <a:schemeClr val="tx2"/>
          </a:solidFill>
          <a:ln w="3555" cap="flat">
            <a:noFill/>
            <a:prstDash val="solid"/>
            <a:miter/>
          </a:ln>
        </p:spPr>
        <p:txBody>
          <a:bodyPr rtlCol="0" anchor="ctr">
            <a:noAutofit/>
          </a:bodyPr>
          <a:lstStyle/>
          <a:p>
            <a:pPr lvl="0"/>
            <a:endParaRPr lang="en-US">
              <a:solidFill>
                <a:schemeClr val="tx2"/>
              </a:solidFill>
            </a:endParaRPr>
          </a:p>
        </p:txBody>
      </p:sp>
    </p:spTree>
    <p:extLst>
      <p:ext uri="{BB962C8B-B14F-4D97-AF65-F5344CB8AC3E}">
        <p14:creationId xmlns:p14="http://schemas.microsoft.com/office/powerpoint/2010/main" val="42339989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8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FF46-6518-5287-28F8-852249E3A547}"/>
              </a:ext>
            </a:extLst>
          </p:cNvPr>
          <p:cNvSpPr>
            <a:spLocks noGrp="1"/>
          </p:cNvSpPr>
          <p:nvPr>
            <p:ph type="title" hasCustomPrompt="1"/>
          </p:nvPr>
        </p:nvSpPr>
        <p:spPr>
          <a:xfrm>
            <a:off x="343228" y="619125"/>
            <a:ext cx="11506200" cy="790576"/>
          </a:xfrm>
        </p:spPr>
        <p:txBody>
          <a:bodyPr>
            <a:noAutofit/>
          </a:bodyPr>
          <a:lstStyle>
            <a:lvl1pPr>
              <a:defRPr sz="3200">
                <a:solidFill>
                  <a:schemeClr val="tx1"/>
                </a:solidFill>
              </a:defRPr>
            </a:lvl1pPr>
          </a:lstStyle>
          <a:p>
            <a:r>
              <a:rPr lang="en-GB"/>
              <a:t>Title</a:t>
            </a:r>
            <a:endParaRPr lang="en-US"/>
          </a:p>
        </p:txBody>
      </p:sp>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tx2"/>
                </a:solidFill>
              </a:defRPr>
            </a:lvl1pPr>
          </a:lstStyle>
          <a:p>
            <a:r>
              <a:rPr lang="en-US">
                <a:solidFill>
                  <a:schemeClr val="tx2"/>
                </a:solidFill>
              </a:rPr>
              <a:t>Revised Strategy &amp; Draft Business Plan | 2026-2027</a:t>
            </a:r>
          </a:p>
        </p:txBody>
      </p:sp>
      <p:sp>
        <p:nvSpPr>
          <p:cNvPr id="10" name="Content Placeholder 5">
            <a:extLst>
              <a:ext uri="{FF2B5EF4-FFF2-40B4-BE49-F238E27FC236}">
                <a16:creationId xmlns:a16="http://schemas.microsoft.com/office/drawing/2014/main" id="{B9CD77F3-E28C-14E2-9574-CC6B1E99116C}"/>
              </a:ext>
            </a:extLst>
          </p:cNvPr>
          <p:cNvSpPr>
            <a:spLocks noGrp="1"/>
          </p:cNvSpPr>
          <p:nvPr>
            <p:ph sz="quarter" idx="12"/>
          </p:nvPr>
        </p:nvSpPr>
        <p:spPr>
          <a:xfrm>
            <a:off x="342900" y="1800225"/>
            <a:ext cx="11506200" cy="4043363"/>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Freeform 3">
            <a:extLst>
              <a:ext uri="{FF2B5EF4-FFF2-40B4-BE49-F238E27FC236}">
                <a16:creationId xmlns:a16="http://schemas.microsoft.com/office/drawing/2014/main" id="{4A721953-92DD-34C9-ADEA-D4D4E3098F36}"/>
              </a:ext>
            </a:extLst>
          </p:cNvPr>
          <p:cNvSpPr/>
          <p:nvPr userDrawn="1"/>
        </p:nvSpPr>
        <p:spPr>
          <a:xfrm>
            <a:off x="11519643" y="6358806"/>
            <a:ext cx="329457" cy="325127"/>
          </a:xfrm>
          <a:custGeom>
            <a:avLst/>
            <a:gdLst>
              <a:gd name="connsiteX0" fmla="*/ 3283000 w 3629128"/>
              <a:gd name="connsiteY0" fmla="*/ 899753 h 3641292"/>
              <a:gd name="connsiteX1" fmla="*/ 3365751 w 3629128"/>
              <a:gd name="connsiteY1" fmla="*/ 1297838 h 3641292"/>
              <a:gd name="connsiteX2" fmla="*/ 2793840 w 3629128"/>
              <a:gd name="connsiteY2" fmla="*/ 2617307 h 3641292"/>
              <a:gd name="connsiteX3" fmla="*/ 2388138 w 3629128"/>
              <a:gd name="connsiteY3" fmla="*/ 2918050 h 3641292"/>
              <a:gd name="connsiteX4" fmla="*/ 2090940 w 3629128"/>
              <a:gd name="connsiteY4" fmla="*/ 3617110 h 3641292"/>
              <a:gd name="connsiteX5" fmla="*/ 1769445 w 3629128"/>
              <a:gd name="connsiteY5" fmla="*/ 3632550 h 3641292"/>
              <a:gd name="connsiteX6" fmla="*/ 1592887 w 3629128"/>
              <a:gd name="connsiteY6" fmla="*/ 3266308 h 3641292"/>
              <a:gd name="connsiteX7" fmla="*/ 1890495 w 3629128"/>
              <a:gd name="connsiteY7" fmla="*/ 2870553 h 3641292"/>
              <a:gd name="connsiteX8" fmla="*/ 3143661 w 3629128"/>
              <a:gd name="connsiteY8" fmla="*/ 1757976 h 3641292"/>
              <a:gd name="connsiteX9" fmla="*/ 2901014 w 3629128"/>
              <a:gd name="connsiteY9" fmla="*/ 461591 h 3641292"/>
              <a:gd name="connsiteX10" fmla="*/ 2972515 w 3629128"/>
              <a:gd name="connsiteY10" fmla="*/ 602082 h 3641292"/>
              <a:gd name="connsiteX11" fmla="*/ 3036353 w 3629128"/>
              <a:gd name="connsiteY11" fmla="*/ 1403343 h 3641292"/>
              <a:gd name="connsiteX12" fmla="*/ 1635642 w 3629128"/>
              <a:gd name="connsiteY12" fmla="*/ 2642355 h 3641292"/>
              <a:gd name="connsiteX13" fmla="*/ 1426169 w 3629128"/>
              <a:gd name="connsiteY13" fmla="*/ 3522643 h 3641292"/>
              <a:gd name="connsiteX14" fmla="*/ 1519886 w 3629128"/>
              <a:gd name="connsiteY14" fmla="*/ 3623442 h 3641292"/>
              <a:gd name="connsiteX15" fmla="*/ 1301645 w 3629128"/>
              <a:gd name="connsiteY15" fmla="*/ 3564925 h 3641292"/>
              <a:gd name="connsiteX16" fmla="*/ 1148608 w 3629128"/>
              <a:gd name="connsiteY16" fmla="*/ 3498953 h 3641292"/>
              <a:gd name="connsiteX17" fmla="*/ 991722 w 3629128"/>
              <a:gd name="connsiteY17" fmla="*/ 2917978 h 3641292"/>
              <a:gd name="connsiteX18" fmla="*/ 2420722 w 3629128"/>
              <a:gd name="connsiteY18" fmla="*/ 1760316 h 3641292"/>
              <a:gd name="connsiteX19" fmla="*/ 2788036 w 3629128"/>
              <a:gd name="connsiteY19" fmla="*/ 495399 h 3641292"/>
              <a:gd name="connsiteX20" fmla="*/ 2433340 w 3629128"/>
              <a:gd name="connsiteY20" fmla="*/ 136077 h 3641292"/>
              <a:gd name="connsiteX21" fmla="*/ 2533728 w 3629128"/>
              <a:gd name="connsiteY21" fmla="*/ 263816 h 3641292"/>
              <a:gd name="connsiteX22" fmla="*/ 2283375 w 3629128"/>
              <a:gd name="connsiteY22" fmla="*/ 1458635 h 3641292"/>
              <a:gd name="connsiteX23" fmla="*/ 1014261 w 3629128"/>
              <a:gd name="connsiteY23" fmla="*/ 2248716 h 3641292"/>
              <a:gd name="connsiteX24" fmla="*/ 922392 w 3629128"/>
              <a:gd name="connsiteY24" fmla="*/ 3403941 h 3641292"/>
              <a:gd name="connsiteX25" fmla="*/ 925705 w 3629128"/>
              <a:gd name="connsiteY25" fmla="*/ 3417308 h 3641292"/>
              <a:gd name="connsiteX26" fmla="*/ 911319 w 3629128"/>
              <a:gd name="connsiteY26" fmla="*/ 3403718 h 3641292"/>
              <a:gd name="connsiteX27" fmla="*/ 191274 w 3629128"/>
              <a:gd name="connsiteY27" fmla="*/ 1018687 h 3641292"/>
              <a:gd name="connsiteX28" fmla="*/ 1191756 w 3629128"/>
              <a:gd name="connsiteY28" fmla="*/ 166724 h 3641292"/>
              <a:gd name="connsiteX29" fmla="*/ 1440144 w 3629128"/>
              <a:gd name="connsiteY29" fmla="*/ 324583 h 3641292"/>
              <a:gd name="connsiteX30" fmla="*/ 777544 w 3629128"/>
              <a:gd name="connsiteY30" fmla="*/ 822020 h 3641292"/>
              <a:gd name="connsiteX31" fmla="*/ 266632 w 3629128"/>
              <a:gd name="connsiteY31" fmla="*/ 2616360 h 3641292"/>
              <a:gd name="connsiteX32" fmla="*/ 340998 w 3629128"/>
              <a:gd name="connsiteY32" fmla="*/ 2751270 h 3641292"/>
              <a:gd name="connsiteX33" fmla="*/ 432438 w 3629128"/>
              <a:gd name="connsiteY33" fmla="*/ 1557389 h 3641292"/>
              <a:gd name="connsiteX34" fmla="*/ 1400425 w 3629128"/>
              <a:gd name="connsiteY34" fmla="*/ 787462 h 3641292"/>
              <a:gd name="connsiteX35" fmla="*/ 1782928 w 3629128"/>
              <a:gd name="connsiteY35" fmla="*/ 266808 h 3641292"/>
              <a:gd name="connsiteX36" fmla="*/ 1577554 w 3629128"/>
              <a:gd name="connsiteY36" fmla="*/ 105064 h 3641292"/>
              <a:gd name="connsiteX37" fmla="*/ 1352098 w 3629128"/>
              <a:gd name="connsiteY37" fmla="*/ 60889 h 3641292"/>
              <a:gd name="connsiteX38" fmla="*/ 1914472 w 3629128"/>
              <a:gd name="connsiteY38" fmla="*/ 38976 h 3641292"/>
              <a:gd name="connsiteX39" fmla="*/ 2093405 w 3629128"/>
              <a:gd name="connsiteY39" fmla="*/ 655749 h 3641292"/>
              <a:gd name="connsiteX40" fmla="*/ 1164824 w 3629128"/>
              <a:gd name="connsiteY40" fmla="*/ 1321029 h 3641292"/>
              <a:gd name="connsiteX41" fmla="*/ 480417 w 3629128"/>
              <a:gd name="connsiteY41" fmla="*/ 1989309 h 3641292"/>
              <a:gd name="connsiteX42" fmla="*/ 682273 w 3629128"/>
              <a:gd name="connsiteY42" fmla="*/ 3160821 h 3641292"/>
              <a:gd name="connsiteX43" fmla="*/ 641428 w 3629128"/>
              <a:gd name="connsiteY43" fmla="*/ 3048781 h 3641292"/>
              <a:gd name="connsiteX44" fmla="*/ 988749 w 3629128"/>
              <a:gd name="connsiteY44" fmla="*/ 1814260 h 3641292"/>
              <a:gd name="connsiteX45" fmla="*/ 2366564 w 3629128"/>
              <a:gd name="connsiteY45" fmla="*/ 843764 h 3641292"/>
              <a:gd name="connsiteX46" fmla="*/ 2031906 w 3629128"/>
              <a:gd name="connsiteY46" fmla="*/ 5632 h 3641292"/>
              <a:gd name="connsiteX47" fmla="*/ 2138991 w 3629128"/>
              <a:gd name="connsiteY47" fmla="*/ 18116 h 3641292"/>
              <a:gd name="connsiteX48" fmla="*/ 3626257 w 3629128"/>
              <a:gd name="connsiteY48" fmla="*/ 1885769 h 3641292"/>
              <a:gd name="connsiteX49" fmla="*/ 2415356 w 3629128"/>
              <a:gd name="connsiteY49" fmla="*/ 3529001 h 3641292"/>
              <a:gd name="connsiteX50" fmla="*/ 2259943 w 3629128"/>
              <a:gd name="connsiteY50" fmla="*/ 3555388 h 3641292"/>
              <a:gd name="connsiteX51" fmla="*/ 2289885 w 3629128"/>
              <a:gd name="connsiteY51" fmla="*/ 3440168 h 3641292"/>
              <a:gd name="connsiteX52" fmla="*/ 2885531 w 3629128"/>
              <a:gd name="connsiteY52" fmla="*/ 2928042 h 3641292"/>
              <a:gd name="connsiteX53" fmla="*/ 3330952 w 3629128"/>
              <a:gd name="connsiteY53" fmla="*/ 981004 h 3641292"/>
              <a:gd name="connsiteX54" fmla="*/ 3282795 w 3629128"/>
              <a:gd name="connsiteY54" fmla="*/ 899806 h 3641292"/>
              <a:gd name="connsiteX55" fmla="*/ 3283000 w 3629128"/>
              <a:gd name="connsiteY55" fmla="*/ 899753 h 364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629128" h="3641292">
                <a:moveTo>
                  <a:pt x="3283000" y="899753"/>
                </a:moveTo>
                <a:cubicBezTo>
                  <a:pt x="3321451" y="1030501"/>
                  <a:pt x="3353419" y="1161544"/>
                  <a:pt x="3365751" y="1297838"/>
                </a:cubicBezTo>
                <a:cubicBezTo>
                  <a:pt x="3415079" y="1845952"/>
                  <a:pt x="3209821" y="2263298"/>
                  <a:pt x="2793840" y="2617307"/>
                </a:cubicBezTo>
                <a:cubicBezTo>
                  <a:pt x="2664878" y="2726990"/>
                  <a:pt x="2523708" y="2817823"/>
                  <a:pt x="2388138" y="2918050"/>
                </a:cubicBezTo>
                <a:cubicBezTo>
                  <a:pt x="2187890" y="3066042"/>
                  <a:pt x="1730993" y="3384805"/>
                  <a:pt x="2090940" y="3617110"/>
                </a:cubicBezTo>
                <a:cubicBezTo>
                  <a:pt x="1993106" y="3623182"/>
                  <a:pt x="1865099" y="3656946"/>
                  <a:pt x="1769445" y="3632550"/>
                </a:cubicBezTo>
                <a:cubicBezTo>
                  <a:pt x="1603441" y="3590276"/>
                  <a:pt x="1553453" y="3418872"/>
                  <a:pt x="1592887" y="3266308"/>
                </a:cubicBezTo>
                <a:cubicBezTo>
                  <a:pt x="1635633" y="3101028"/>
                  <a:pt x="1763685" y="2976548"/>
                  <a:pt x="1890495" y="2870553"/>
                </a:cubicBezTo>
                <a:cubicBezTo>
                  <a:pt x="2321808" y="2509713"/>
                  <a:pt x="2911543" y="2317341"/>
                  <a:pt x="3143661" y="1757976"/>
                </a:cubicBezTo>
                <a:cubicBezTo>
                  <a:pt x="3322282" y="1327360"/>
                  <a:pt x="3246567" y="783390"/>
                  <a:pt x="2901014" y="461591"/>
                </a:cubicBezTo>
                <a:lnTo>
                  <a:pt x="2972515" y="602082"/>
                </a:lnTo>
                <a:cubicBezTo>
                  <a:pt x="3079840" y="841486"/>
                  <a:pt x="3105879" y="1148320"/>
                  <a:pt x="3036353" y="1403343"/>
                </a:cubicBezTo>
                <a:cubicBezTo>
                  <a:pt x="2848196" y="2093625"/>
                  <a:pt x="2119658" y="2235991"/>
                  <a:pt x="1635642" y="2642355"/>
                </a:cubicBezTo>
                <a:cubicBezTo>
                  <a:pt x="1368939" y="2866347"/>
                  <a:pt x="1176201" y="3213221"/>
                  <a:pt x="1426169" y="3522643"/>
                </a:cubicBezTo>
                <a:lnTo>
                  <a:pt x="1519886" y="3623442"/>
                </a:lnTo>
                <a:cubicBezTo>
                  <a:pt x="1447636" y="3602171"/>
                  <a:pt x="1373850" y="3586884"/>
                  <a:pt x="1301645" y="3564925"/>
                </a:cubicBezTo>
                <a:cubicBezTo>
                  <a:pt x="1245986" y="3547959"/>
                  <a:pt x="1194248" y="3536931"/>
                  <a:pt x="1148608" y="3498953"/>
                </a:cubicBezTo>
                <a:cubicBezTo>
                  <a:pt x="990249" y="3367347"/>
                  <a:pt x="946993" y="3111538"/>
                  <a:pt x="991722" y="2917978"/>
                </a:cubicBezTo>
                <a:cubicBezTo>
                  <a:pt x="1134463" y="2299089"/>
                  <a:pt x="1965031" y="2082758"/>
                  <a:pt x="2420722" y="1760316"/>
                </a:cubicBezTo>
                <a:cubicBezTo>
                  <a:pt x="2835846" y="1466601"/>
                  <a:pt x="3035951" y="961162"/>
                  <a:pt x="2788036" y="495399"/>
                </a:cubicBezTo>
                <a:cubicBezTo>
                  <a:pt x="2705847" y="340987"/>
                  <a:pt x="2586850" y="221534"/>
                  <a:pt x="2433340" y="136077"/>
                </a:cubicBezTo>
                <a:lnTo>
                  <a:pt x="2533728" y="263816"/>
                </a:lnTo>
                <a:cubicBezTo>
                  <a:pt x="2814932" y="694361"/>
                  <a:pt x="2696989" y="1158419"/>
                  <a:pt x="2283375" y="1458635"/>
                </a:cubicBezTo>
                <a:cubicBezTo>
                  <a:pt x="1886415" y="1746627"/>
                  <a:pt x="1353160" y="1874518"/>
                  <a:pt x="1014261" y="2248716"/>
                </a:cubicBezTo>
                <a:cubicBezTo>
                  <a:pt x="700498" y="2595134"/>
                  <a:pt x="664431" y="3021357"/>
                  <a:pt x="922392" y="3403941"/>
                </a:cubicBezTo>
                <a:cubicBezTo>
                  <a:pt x="926062" y="3409406"/>
                  <a:pt x="934135" y="3407557"/>
                  <a:pt x="925705" y="3417308"/>
                </a:cubicBezTo>
                <a:cubicBezTo>
                  <a:pt x="921588" y="3411406"/>
                  <a:pt x="917758" y="3407433"/>
                  <a:pt x="911319" y="3403718"/>
                </a:cubicBezTo>
                <a:cubicBezTo>
                  <a:pt x="82037" y="2908182"/>
                  <a:pt x="-239717" y="1899181"/>
                  <a:pt x="191274" y="1018687"/>
                </a:cubicBezTo>
                <a:cubicBezTo>
                  <a:pt x="359545" y="674787"/>
                  <a:pt x="788956" y="199013"/>
                  <a:pt x="1191756" y="166724"/>
                </a:cubicBezTo>
                <a:cubicBezTo>
                  <a:pt x="1285661" y="159267"/>
                  <a:pt x="1508019" y="178225"/>
                  <a:pt x="1440144" y="324583"/>
                </a:cubicBezTo>
                <a:cubicBezTo>
                  <a:pt x="1360715" y="495809"/>
                  <a:pt x="942707" y="705398"/>
                  <a:pt x="777544" y="822020"/>
                </a:cubicBezTo>
                <a:cubicBezTo>
                  <a:pt x="155912" y="1261521"/>
                  <a:pt x="-57936" y="1924131"/>
                  <a:pt x="266632" y="2616360"/>
                </a:cubicBezTo>
                <a:cubicBezTo>
                  <a:pt x="288045" y="2662018"/>
                  <a:pt x="311602" y="2710336"/>
                  <a:pt x="340998" y="2751270"/>
                </a:cubicBezTo>
                <a:cubicBezTo>
                  <a:pt x="200257" y="2366936"/>
                  <a:pt x="209285" y="1914183"/>
                  <a:pt x="432438" y="1557389"/>
                </a:cubicBezTo>
                <a:cubicBezTo>
                  <a:pt x="669110" y="1178966"/>
                  <a:pt x="1043666" y="1015848"/>
                  <a:pt x="1400425" y="787462"/>
                </a:cubicBezTo>
                <a:cubicBezTo>
                  <a:pt x="1560704" y="684762"/>
                  <a:pt x="1869332" y="493961"/>
                  <a:pt x="1782928" y="266808"/>
                </a:cubicBezTo>
                <a:cubicBezTo>
                  <a:pt x="1749603" y="179029"/>
                  <a:pt x="1664280" y="128880"/>
                  <a:pt x="1577554" y="105064"/>
                </a:cubicBezTo>
                <a:lnTo>
                  <a:pt x="1352098" y="60889"/>
                </a:lnTo>
                <a:cubicBezTo>
                  <a:pt x="1522905" y="22411"/>
                  <a:pt x="1748451" y="-42079"/>
                  <a:pt x="1914472" y="38976"/>
                </a:cubicBezTo>
                <a:cubicBezTo>
                  <a:pt x="2150706" y="154222"/>
                  <a:pt x="2206812" y="429605"/>
                  <a:pt x="2093405" y="655749"/>
                </a:cubicBezTo>
                <a:cubicBezTo>
                  <a:pt x="1932554" y="976798"/>
                  <a:pt x="1465398" y="1155714"/>
                  <a:pt x="1164824" y="1321029"/>
                </a:cubicBezTo>
                <a:cubicBezTo>
                  <a:pt x="868707" y="1483808"/>
                  <a:pt x="618434" y="1664768"/>
                  <a:pt x="480417" y="1989309"/>
                </a:cubicBezTo>
                <a:cubicBezTo>
                  <a:pt x="314146" y="2380358"/>
                  <a:pt x="404765" y="2848184"/>
                  <a:pt x="682273" y="3160821"/>
                </a:cubicBezTo>
                <a:lnTo>
                  <a:pt x="641428" y="3048781"/>
                </a:lnTo>
                <a:cubicBezTo>
                  <a:pt x="502295" y="2584669"/>
                  <a:pt x="604897" y="2132014"/>
                  <a:pt x="988749" y="1814260"/>
                </a:cubicBezTo>
                <a:cubicBezTo>
                  <a:pt x="1404935" y="1469887"/>
                  <a:pt x="2120069" y="1350425"/>
                  <a:pt x="2366564" y="843764"/>
                </a:cubicBezTo>
                <a:cubicBezTo>
                  <a:pt x="2526780" y="514419"/>
                  <a:pt x="2352839" y="146685"/>
                  <a:pt x="2031906" y="5632"/>
                </a:cubicBezTo>
                <a:lnTo>
                  <a:pt x="2138991" y="18116"/>
                </a:lnTo>
                <a:cubicBezTo>
                  <a:pt x="3032549" y="180717"/>
                  <a:pt x="3677692" y="976093"/>
                  <a:pt x="3626257" y="1885769"/>
                </a:cubicBezTo>
                <a:cubicBezTo>
                  <a:pt x="3585261" y="2606395"/>
                  <a:pt x="3099665" y="3290445"/>
                  <a:pt x="2415356" y="3529001"/>
                </a:cubicBezTo>
                <a:cubicBezTo>
                  <a:pt x="2381852" y="3540672"/>
                  <a:pt x="2288697" y="3576221"/>
                  <a:pt x="2259943" y="3555388"/>
                </a:cubicBezTo>
                <a:cubicBezTo>
                  <a:pt x="2218295" y="3525358"/>
                  <a:pt x="2268900" y="3466824"/>
                  <a:pt x="2289885" y="3440168"/>
                </a:cubicBezTo>
                <a:cubicBezTo>
                  <a:pt x="2443832" y="3243242"/>
                  <a:pt x="2694998" y="3089223"/>
                  <a:pt x="2885531" y="2928042"/>
                </a:cubicBezTo>
                <a:cubicBezTo>
                  <a:pt x="3478274" y="2426747"/>
                  <a:pt x="3699918" y="1677555"/>
                  <a:pt x="3330952" y="981004"/>
                </a:cubicBezTo>
                <a:cubicBezTo>
                  <a:pt x="3316299" y="953340"/>
                  <a:pt x="3300984" y="925292"/>
                  <a:pt x="3282795" y="899806"/>
                </a:cubicBezTo>
                <a:lnTo>
                  <a:pt x="3283000" y="899753"/>
                </a:lnTo>
                <a:close/>
              </a:path>
            </a:pathLst>
          </a:custGeom>
          <a:solidFill>
            <a:schemeClr val="tx2"/>
          </a:solidFill>
          <a:ln w="3555" cap="flat">
            <a:noFill/>
            <a:prstDash val="solid"/>
            <a:miter/>
          </a:ln>
        </p:spPr>
        <p:txBody>
          <a:bodyPr rtlCol="0" anchor="ctr">
            <a:noAutofit/>
          </a:bodyPr>
          <a:lstStyle/>
          <a:p>
            <a:pPr lvl="0"/>
            <a:endParaRPr lang="en-US">
              <a:solidFill>
                <a:schemeClr val="tx2"/>
              </a:solidFill>
            </a:endParaRPr>
          </a:p>
        </p:txBody>
      </p:sp>
    </p:spTree>
    <p:extLst>
      <p:ext uri="{BB962C8B-B14F-4D97-AF65-F5344CB8AC3E}">
        <p14:creationId xmlns:p14="http://schemas.microsoft.com/office/powerpoint/2010/main" val="38171784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9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FF46-6518-5287-28F8-852249E3A547}"/>
              </a:ext>
            </a:extLst>
          </p:cNvPr>
          <p:cNvSpPr>
            <a:spLocks noGrp="1"/>
          </p:cNvSpPr>
          <p:nvPr>
            <p:ph type="title" hasCustomPrompt="1"/>
          </p:nvPr>
        </p:nvSpPr>
        <p:spPr>
          <a:xfrm>
            <a:off x="343228" y="619125"/>
            <a:ext cx="4727247" cy="790576"/>
          </a:xfrm>
        </p:spPr>
        <p:txBody>
          <a:bodyPr>
            <a:noAutofit/>
          </a:bodyPr>
          <a:lstStyle>
            <a:lvl1pPr>
              <a:defRPr sz="3200">
                <a:solidFill>
                  <a:schemeClr val="tx1"/>
                </a:solidFill>
              </a:defRPr>
            </a:lvl1pPr>
          </a:lstStyle>
          <a:p>
            <a:r>
              <a:rPr lang="en-GB"/>
              <a:t>Title</a:t>
            </a:r>
            <a:endParaRPr lang="en-US"/>
          </a:p>
        </p:txBody>
      </p:sp>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tx2"/>
                </a:solidFill>
              </a:defRPr>
            </a:lvl1pPr>
          </a:lstStyle>
          <a:p>
            <a:r>
              <a:rPr lang="en-US">
                <a:solidFill>
                  <a:schemeClr val="tx2"/>
                </a:solidFill>
              </a:rPr>
              <a:t>Revised Strategy &amp; Draft Business Plan | 2026-2027</a:t>
            </a:r>
          </a:p>
        </p:txBody>
      </p:sp>
      <p:sp>
        <p:nvSpPr>
          <p:cNvPr id="10" name="Content Placeholder 5">
            <a:extLst>
              <a:ext uri="{FF2B5EF4-FFF2-40B4-BE49-F238E27FC236}">
                <a16:creationId xmlns:a16="http://schemas.microsoft.com/office/drawing/2014/main" id="{B9CD77F3-E28C-14E2-9574-CC6B1E99116C}"/>
              </a:ext>
            </a:extLst>
          </p:cNvPr>
          <p:cNvSpPr>
            <a:spLocks noGrp="1"/>
          </p:cNvSpPr>
          <p:nvPr>
            <p:ph sz="quarter" idx="12"/>
          </p:nvPr>
        </p:nvSpPr>
        <p:spPr>
          <a:xfrm>
            <a:off x="6096000" y="619124"/>
            <a:ext cx="5753100" cy="5224463"/>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Text Placeholder 17">
            <a:extLst>
              <a:ext uri="{FF2B5EF4-FFF2-40B4-BE49-F238E27FC236}">
                <a16:creationId xmlns:a16="http://schemas.microsoft.com/office/drawing/2014/main" id="{07ED1179-AAD7-FB00-BF7B-AE2D40F72532}"/>
              </a:ext>
            </a:extLst>
          </p:cNvPr>
          <p:cNvSpPr>
            <a:spLocks noGrp="1"/>
          </p:cNvSpPr>
          <p:nvPr>
            <p:ph type="body" sz="quarter" idx="19"/>
          </p:nvPr>
        </p:nvSpPr>
        <p:spPr>
          <a:xfrm>
            <a:off x="352044" y="1809369"/>
            <a:ext cx="4718431" cy="1548194"/>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5" name="Freeform 4">
            <a:extLst>
              <a:ext uri="{FF2B5EF4-FFF2-40B4-BE49-F238E27FC236}">
                <a16:creationId xmlns:a16="http://schemas.microsoft.com/office/drawing/2014/main" id="{97B8B501-ECDB-34F6-40D2-A886C1EBC5F7}"/>
              </a:ext>
            </a:extLst>
          </p:cNvPr>
          <p:cNvSpPr/>
          <p:nvPr userDrawn="1"/>
        </p:nvSpPr>
        <p:spPr>
          <a:xfrm>
            <a:off x="11519643" y="6358806"/>
            <a:ext cx="329457" cy="325127"/>
          </a:xfrm>
          <a:custGeom>
            <a:avLst/>
            <a:gdLst>
              <a:gd name="connsiteX0" fmla="*/ 3283000 w 3629128"/>
              <a:gd name="connsiteY0" fmla="*/ 899753 h 3641292"/>
              <a:gd name="connsiteX1" fmla="*/ 3365751 w 3629128"/>
              <a:gd name="connsiteY1" fmla="*/ 1297838 h 3641292"/>
              <a:gd name="connsiteX2" fmla="*/ 2793840 w 3629128"/>
              <a:gd name="connsiteY2" fmla="*/ 2617307 h 3641292"/>
              <a:gd name="connsiteX3" fmla="*/ 2388138 w 3629128"/>
              <a:gd name="connsiteY3" fmla="*/ 2918050 h 3641292"/>
              <a:gd name="connsiteX4" fmla="*/ 2090940 w 3629128"/>
              <a:gd name="connsiteY4" fmla="*/ 3617110 h 3641292"/>
              <a:gd name="connsiteX5" fmla="*/ 1769445 w 3629128"/>
              <a:gd name="connsiteY5" fmla="*/ 3632550 h 3641292"/>
              <a:gd name="connsiteX6" fmla="*/ 1592887 w 3629128"/>
              <a:gd name="connsiteY6" fmla="*/ 3266308 h 3641292"/>
              <a:gd name="connsiteX7" fmla="*/ 1890495 w 3629128"/>
              <a:gd name="connsiteY7" fmla="*/ 2870553 h 3641292"/>
              <a:gd name="connsiteX8" fmla="*/ 3143661 w 3629128"/>
              <a:gd name="connsiteY8" fmla="*/ 1757976 h 3641292"/>
              <a:gd name="connsiteX9" fmla="*/ 2901014 w 3629128"/>
              <a:gd name="connsiteY9" fmla="*/ 461591 h 3641292"/>
              <a:gd name="connsiteX10" fmla="*/ 2972515 w 3629128"/>
              <a:gd name="connsiteY10" fmla="*/ 602082 h 3641292"/>
              <a:gd name="connsiteX11" fmla="*/ 3036353 w 3629128"/>
              <a:gd name="connsiteY11" fmla="*/ 1403343 h 3641292"/>
              <a:gd name="connsiteX12" fmla="*/ 1635642 w 3629128"/>
              <a:gd name="connsiteY12" fmla="*/ 2642355 h 3641292"/>
              <a:gd name="connsiteX13" fmla="*/ 1426169 w 3629128"/>
              <a:gd name="connsiteY13" fmla="*/ 3522643 h 3641292"/>
              <a:gd name="connsiteX14" fmla="*/ 1519886 w 3629128"/>
              <a:gd name="connsiteY14" fmla="*/ 3623442 h 3641292"/>
              <a:gd name="connsiteX15" fmla="*/ 1301645 w 3629128"/>
              <a:gd name="connsiteY15" fmla="*/ 3564925 h 3641292"/>
              <a:gd name="connsiteX16" fmla="*/ 1148608 w 3629128"/>
              <a:gd name="connsiteY16" fmla="*/ 3498953 h 3641292"/>
              <a:gd name="connsiteX17" fmla="*/ 991722 w 3629128"/>
              <a:gd name="connsiteY17" fmla="*/ 2917978 h 3641292"/>
              <a:gd name="connsiteX18" fmla="*/ 2420722 w 3629128"/>
              <a:gd name="connsiteY18" fmla="*/ 1760316 h 3641292"/>
              <a:gd name="connsiteX19" fmla="*/ 2788036 w 3629128"/>
              <a:gd name="connsiteY19" fmla="*/ 495399 h 3641292"/>
              <a:gd name="connsiteX20" fmla="*/ 2433340 w 3629128"/>
              <a:gd name="connsiteY20" fmla="*/ 136077 h 3641292"/>
              <a:gd name="connsiteX21" fmla="*/ 2533728 w 3629128"/>
              <a:gd name="connsiteY21" fmla="*/ 263816 h 3641292"/>
              <a:gd name="connsiteX22" fmla="*/ 2283375 w 3629128"/>
              <a:gd name="connsiteY22" fmla="*/ 1458635 h 3641292"/>
              <a:gd name="connsiteX23" fmla="*/ 1014261 w 3629128"/>
              <a:gd name="connsiteY23" fmla="*/ 2248716 h 3641292"/>
              <a:gd name="connsiteX24" fmla="*/ 922392 w 3629128"/>
              <a:gd name="connsiteY24" fmla="*/ 3403941 h 3641292"/>
              <a:gd name="connsiteX25" fmla="*/ 925705 w 3629128"/>
              <a:gd name="connsiteY25" fmla="*/ 3417308 h 3641292"/>
              <a:gd name="connsiteX26" fmla="*/ 911319 w 3629128"/>
              <a:gd name="connsiteY26" fmla="*/ 3403718 h 3641292"/>
              <a:gd name="connsiteX27" fmla="*/ 191274 w 3629128"/>
              <a:gd name="connsiteY27" fmla="*/ 1018687 h 3641292"/>
              <a:gd name="connsiteX28" fmla="*/ 1191756 w 3629128"/>
              <a:gd name="connsiteY28" fmla="*/ 166724 h 3641292"/>
              <a:gd name="connsiteX29" fmla="*/ 1440144 w 3629128"/>
              <a:gd name="connsiteY29" fmla="*/ 324583 h 3641292"/>
              <a:gd name="connsiteX30" fmla="*/ 777544 w 3629128"/>
              <a:gd name="connsiteY30" fmla="*/ 822020 h 3641292"/>
              <a:gd name="connsiteX31" fmla="*/ 266632 w 3629128"/>
              <a:gd name="connsiteY31" fmla="*/ 2616360 h 3641292"/>
              <a:gd name="connsiteX32" fmla="*/ 340998 w 3629128"/>
              <a:gd name="connsiteY32" fmla="*/ 2751270 h 3641292"/>
              <a:gd name="connsiteX33" fmla="*/ 432438 w 3629128"/>
              <a:gd name="connsiteY33" fmla="*/ 1557389 h 3641292"/>
              <a:gd name="connsiteX34" fmla="*/ 1400425 w 3629128"/>
              <a:gd name="connsiteY34" fmla="*/ 787462 h 3641292"/>
              <a:gd name="connsiteX35" fmla="*/ 1782928 w 3629128"/>
              <a:gd name="connsiteY35" fmla="*/ 266808 h 3641292"/>
              <a:gd name="connsiteX36" fmla="*/ 1577554 w 3629128"/>
              <a:gd name="connsiteY36" fmla="*/ 105064 h 3641292"/>
              <a:gd name="connsiteX37" fmla="*/ 1352098 w 3629128"/>
              <a:gd name="connsiteY37" fmla="*/ 60889 h 3641292"/>
              <a:gd name="connsiteX38" fmla="*/ 1914472 w 3629128"/>
              <a:gd name="connsiteY38" fmla="*/ 38976 h 3641292"/>
              <a:gd name="connsiteX39" fmla="*/ 2093405 w 3629128"/>
              <a:gd name="connsiteY39" fmla="*/ 655749 h 3641292"/>
              <a:gd name="connsiteX40" fmla="*/ 1164824 w 3629128"/>
              <a:gd name="connsiteY40" fmla="*/ 1321029 h 3641292"/>
              <a:gd name="connsiteX41" fmla="*/ 480417 w 3629128"/>
              <a:gd name="connsiteY41" fmla="*/ 1989309 h 3641292"/>
              <a:gd name="connsiteX42" fmla="*/ 682273 w 3629128"/>
              <a:gd name="connsiteY42" fmla="*/ 3160821 h 3641292"/>
              <a:gd name="connsiteX43" fmla="*/ 641428 w 3629128"/>
              <a:gd name="connsiteY43" fmla="*/ 3048781 h 3641292"/>
              <a:gd name="connsiteX44" fmla="*/ 988749 w 3629128"/>
              <a:gd name="connsiteY44" fmla="*/ 1814260 h 3641292"/>
              <a:gd name="connsiteX45" fmla="*/ 2366564 w 3629128"/>
              <a:gd name="connsiteY45" fmla="*/ 843764 h 3641292"/>
              <a:gd name="connsiteX46" fmla="*/ 2031906 w 3629128"/>
              <a:gd name="connsiteY46" fmla="*/ 5632 h 3641292"/>
              <a:gd name="connsiteX47" fmla="*/ 2138991 w 3629128"/>
              <a:gd name="connsiteY47" fmla="*/ 18116 h 3641292"/>
              <a:gd name="connsiteX48" fmla="*/ 3626257 w 3629128"/>
              <a:gd name="connsiteY48" fmla="*/ 1885769 h 3641292"/>
              <a:gd name="connsiteX49" fmla="*/ 2415356 w 3629128"/>
              <a:gd name="connsiteY49" fmla="*/ 3529001 h 3641292"/>
              <a:gd name="connsiteX50" fmla="*/ 2259943 w 3629128"/>
              <a:gd name="connsiteY50" fmla="*/ 3555388 h 3641292"/>
              <a:gd name="connsiteX51" fmla="*/ 2289885 w 3629128"/>
              <a:gd name="connsiteY51" fmla="*/ 3440168 h 3641292"/>
              <a:gd name="connsiteX52" fmla="*/ 2885531 w 3629128"/>
              <a:gd name="connsiteY52" fmla="*/ 2928042 h 3641292"/>
              <a:gd name="connsiteX53" fmla="*/ 3330952 w 3629128"/>
              <a:gd name="connsiteY53" fmla="*/ 981004 h 3641292"/>
              <a:gd name="connsiteX54" fmla="*/ 3282795 w 3629128"/>
              <a:gd name="connsiteY54" fmla="*/ 899806 h 3641292"/>
              <a:gd name="connsiteX55" fmla="*/ 3283000 w 3629128"/>
              <a:gd name="connsiteY55" fmla="*/ 899753 h 364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629128" h="3641292">
                <a:moveTo>
                  <a:pt x="3283000" y="899753"/>
                </a:moveTo>
                <a:cubicBezTo>
                  <a:pt x="3321451" y="1030501"/>
                  <a:pt x="3353419" y="1161544"/>
                  <a:pt x="3365751" y="1297838"/>
                </a:cubicBezTo>
                <a:cubicBezTo>
                  <a:pt x="3415079" y="1845952"/>
                  <a:pt x="3209821" y="2263298"/>
                  <a:pt x="2793840" y="2617307"/>
                </a:cubicBezTo>
                <a:cubicBezTo>
                  <a:pt x="2664878" y="2726990"/>
                  <a:pt x="2523708" y="2817823"/>
                  <a:pt x="2388138" y="2918050"/>
                </a:cubicBezTo>
                <a:cubicBezTo>
                  <a:pt x="2187890" y="3066042"/>
                  <a:pt x="1730993" y="3384805"/>
                  <a:pt x="2090940" y="3617110"/>
                </a:cubicBezTo>
                <a:cubicBezTo>
                  <a:pt x="1993106" y="3623182"/>
                  <a:pt x="1865099" y="3656946"/>
                  <a:pt x="1769445" y="3632550"/>
                </a:cubicBezTo>
                <a:cubicBezTo>
                  <a:pt x="1603441" y="3590276"/>
                  <a:pt x="1553453" y="3418872"/>
                  <a:pt x="1592887" y="3266308"/>
                </a:cubicBezTo>
                <a:cubicBezTo>
                  <a:pt x="1635633" y="3101028"/>
                  <a:pt x="1763685" y="2976548"/>
                  <a:pt x="1890495" y="2870553"/>
                </a:cubicBezTo>
                <a:cubicBezTo>
                  <a:pt x="2321808" y="2509713"/>
                  <a:pt x="2911543" y="2317341"/>
                  <a:pt x="3143661" y="1757976"/>
                </a:cubicBezTo>
                <a:cubicBezTo>
                  <a:pt x="3322282" y="1327360"/>
                  <a:pt x="3246567" y="783390"/>
                  <a:pt x="2901014" y="461591"/>
                </a:cubicBezTo>
                <a:lnTo>
                  <a:pt x="2972515" y="602082"/>
                </a:lnTo>
                <a:cubicBezTo>
                  <a:pt x="3079840" y="841486"/>
                  <a:pt x="3105879" y="1148320"/>
                  <a:pt x="3036353" y="1403343"/>
                </a:cubicBezTo>
                <a:cubicBezTo>
                  <a:pt x="2848196" y="2093625"/>
                  <a:pt x="2119658" y="2235991"/>
                  <a:pt x="1635642" y="2642355"/>
                </a:cubicBezTo>
                <a:cubicBezTo>
                  <a:pt x="1368939" y="2866347"/>
                  <a:pt x="1176201" y="3213221"/>
                  <a:pt x="1426169" y="3522643"/>
                </a:cubicBezTo>
                <a:lnTo>
                  <a:pt x="1519886" y="3623442"/>
                </a:lnTo>
                <a:cubicBezTo>
                  <a:pt x="1447636" y="3602171"/>
                  <a:pt x="1373850" y="3586884"/>
                  <a:pt x="1301645" y="3564925"/>
                </a:cubicBezTo>
                <a:cubicBezTo>
                  <a:pt x="1245986" y="3547959"/>
                  <a:pt x="1194248" y="3536931"/>
                  <a:pt x="1148608" y="3498953"/>
                </a:cubicBezTo>
                <a:cubicBezTo>
                  <a:pt x="990249" y="3367347"/>
                  <a:pt x="946993" y="3111538"/>
                  <a:pt x="991722" y="2917978"/>
                </a:cubicBezTo>
                <a:cubicBezTo>
                  <a:pt x="1134463" y="2299089"/>
                  <a:pt x="1965031" y="2082758"/>
                  <a:pt x="2420722" y="1760316"/>
                </a:cubicBezTo>
                <a:cubicBezTo>
                  <a:pt x="2835846" y="1466601"/>
                  <a:pt x="3035951" y="961162"/>
                  <a:pt x="2788036" y="495399"/>
                </a:cubicBezTo>
                <a:cubicBezTo>
                  <a:pt x="2705847" y="340987"/>
                  <a:pt x="2586850" y="221534"/>
                  <a:pt x="2433340" y="136077"/>
                </a:cubicBezTo>
                <a:lnTo>
                  <a:pt x="2533728" y="263816"/>
                </a:lnTo>
                <a:cubicBezTo>
                  <a:pt x="2814932" y="694361"/>
                  <a:pt x="2696989" y="1158419"/>
                  <a:pt x="2283375" y="1458635"/>
                </a:cubicBezTo>
                <a:cubicBezTo>
                  <a:pt x="1886415" y="1746627"/>
                  <a:pt x="1353160" y="1874518"/>
                  <a:pt x="1014261" y="2248716"/>
                </a:cubicBezTo>
                <a:cubicBezTo>
                  <a:pt x="700498" y="2595134"/>
                  <a:pt x="664431" y="3021357"/>
                  <a:pt x="922392" y="3403941"/>
                </a:cubicBezTo>
                <a:cubicBezTo>
                  <a:pt x="926062" y="3409406"/>
                  <a:pt x="934135" y="3407557"/>
                  <a:pt x="925705" y="3417308"/>
                </a:cubicBezTo>
                <a:cubicBezTo>
                  <a:pt x="921588" y="3411406"/>
                  <a:pt x="917758" y="3407433"/>
                  <a:pt x="911319" y="3403718"/>
                </a:cubicBezTo>
                <a:cubicBezTo>
                  <a:pt x="82037" y="2908182"/>
                  <a:pt x="-239717" y="1899181"/>
                  <a:pt x="191274" y="1018687"/>
                </a:cubicBezTo>
                <a:cubicBezTo>
                  <a:pt x="359545" y="674787"/>
                  <a:pt x="788956" y="199013"/>
                  <a:pt x="1191756" y="166724"/>
                </a:cubicBezTo>
                <a:cubicBezTo>
                  <a:pt x="1285661" y="159267"/>
                  <a:pt x="1508019" y="178225"/>
                  <a:pt x="1440144" y="324583"/>
                </a:cubicBezTo>
                <a:cubicBezTo>
                  <a:pt x="1360715" y="495809"/>
                  <a:pt x="942707" y="705398"/>
                  <a:pt x="777544" y="822020"/>
                </a:cubicBezTo>
                <a:cubicBezTo>
                  <a:pt x="155912" y="1261521"/>
                  <a:pt x="-57936" y="1924131"/>
                  <a:pt x="266632" y="2616360"/>
                </a:cubicBezTo>
                <a:cubicBezTo>
                  <a:pt x="288045" y="2662018"/>
                  <a:pt x="311602" y="2710336"/>
                  <a:pt x="340998" y="2751270"/>
                </a:cubicBezTo>
                <a:cubicBezTo>
                  <a:pt x="200257" y="2366936"/>
                  <a:pt x="209285" y="1914183"/>
                  <a:pt x="432438" y="1557389"/>
                </a:cubicBezTo>
                <a:cubicBezTo>
                  <a:pt x="669110" y="1178966"/>
                  <a:pt x="1043666" y="1015848"/>
                  <a:pt x="1400425" y="787462"/>
                </a:cubicBezTo>
                <a:cubicBezTo>
                  <a:pt x="1560704" y="684762"/>
                  <a:pt x="1869332" y="493961"/>
                  <a:pt x="1782928" y="266808"/>
                </a:cubicBezTo>
                <a:cubicBezTo>
                  <a:pt x="1749603" y="179029"/>
                  <a:pt x="1664280" y="128880"/>
                  <a:pt x="1577554" y="105064"/>
                </a:cubicBezTo>
                <a:lnTo>
                  <a:pt x="1352098" y="60889"/>
                </a:lnTo>
                <a:cubicBezTo>
                  <a:pt x="1522905" y="22411"/>
                  <a:pt x="1748451" y="-42079"/>
                  <a:pt x="1914472" y="38976"/>
                </a:cubicBezTo>
                <a:cubicBezTo>
                  <a:pt x="2150706" y="154222"/>
                  <a:pt x="2206812" y="429605"/>
                  <a:pt x="2093405" y="655749"/>
                </a:cubicBezTo>
                <a:cubicBezTo>
                  <a:pt x="1932554" y="976798"/>
                  <a:pt x="1465398" y="1155714"/>
                  <a:pt x="1164824" y="1321029"/>
                </a:cubicBezTo>
                <a:cubicBezTo>
                  <a:pt x="868707" y="1483808"/>
                  <a:pt x="618434" y="1664768"/>
                  <a:pt x="480417" y="1989309"/>
                </a:cubicBezTo>
                <a:cubicBezTo>
                  <a:pt x="314146" y="2380358"/>
                  <a:pt x="404765" y="2848184"/>
                  <a:pt x="682273" y="3160821"/>
                </a:cubicBezTo>
                <a:lnTo>
                  <a:pt x="641428" y="3048781"/>
                </a:lnTo>
                <a:cubicBezTo>
                  <a:pt x="502295" y="2584669"/>
                  <a:pt x="604897" y="2132014"/>
                  <a:pt x="988749" y="1814260"/>
                </a:cubicBezTo>
                <a:cubicBezTo>
                  <a:pt x="1404935" y="1469887"/>
                  <a:pt x="2120069" y="1350425"/>
                  <a:pt x="2366564" y="843764"/>
                </a:cubicBezTo>
                <a:cubicBezTo>
                  <a:pt x="2526780" y="514419"/>
                  <a:pt x="2352839" y="146685"/>
                  <a:pt x="2031906" y="5632"/>
                </a:cubicBezTo>
                <a:lnTo>
                  <a:pt x="2138991" y="18116"/>
                </a:lnTo>
                <a:cubicBezTo>
                  <a:pt x="3032549" y="180717"/>
                  <a:pt x="3677692" y="976093"/>
                  <a:pt x="3626257" y="1885769"/>
                </a:cubicBezTo>
                <a:cubicBezTo>
                  <a:pt x="3585261" y="2606395"/>
                  <a:pt x="3099665" y="3290445"/>
                  <a:pt x="2415356" y="3529001"/>
                </a:cubicBezTo>
                <a:cubicBezTo>
                  <a:pt x="2381852" y="3540672"/>
                  <a:pt x="2288697" y="3576221"/>
                  <a:pt x="2259943" y="3555388"/>
                </a:cubicBezTo>
                <a:cubicBezTo>
                  <a:pt x="2218295" y="3525358"/>
                  <a:pt x="2268900" y="3466824"/>
                  <a:pt x="2289885" y="3440168"/>
                </a:cubicBezTo>
                <a:cubicBezTo>
                  <a:pt x="2443832" y="3243242"/>
                  <a:pt x="2694998" y="3089223"/>
                  <a:pt x="2885531" y="2928042"/>
                </a:cubicBezTo>
                <a:cubicBezTo>
                  <a:pt x="3478274" y="2426747"/>
                  <a:pt x="3699918" y="1677555"/>
                  <a:pt x="3330952" y="981004"/>
                </a:cubicBezTo>
                <a:cubicBezTo>
                  <a:pt x="3316299" y="953340"/>
                  <a:pt x="3300984" y="925292"/>
                  <a:pt x="3282795" y="899806"/>
                </a:cubicBezTo>
                <a:lnTo>
                  <a:pt x="3283000" y="899753"/>
                </a:lnTo>
                <a:close/>
              </a:path>
            </a:pathLst>
          </a:custGeom>
          <a:solidFill>
            <a:schemeClr val="tx2"/>
          </a:solidFill>
          <a:ln w="3555" cap="flat">
            <a:noFill/>
            <a:prstDash val="solid"/>
            <a:miter/>
          </a:ln>
        </p:spPr>
        <p:txBody>
          <a:bodyPr rtlCol="0" anchor="ctr">
            <a:noAutofit/>
          </a:bodyPr>
          <a:lstStyle/>
          <a:p>
            <a:pPr lvl="0"/>
            <a:endParaRPr lang="en-US">
              <a:solidFill>
                <a:schemeClr val="tx2"/>
              </a:solidFill>
            </a:endParaRPr>
          </a:p>
        </p:txBody>
      </p:sp>
    </p:spTree>
    <p:extLst>
      <p:ext uri="{BB962C8B-B14F-4D97-AF65-F5344CB8AC3E}">
        <p14:creationId xmlns:p14="http://schemas.microsoft.com/office/powerpoint/2010/main" val="19554740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chemeClr val="bg1"/>
        </a:solidFill>
        <a:effectLst/>
      </p:bgPr>
    </p:bg>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2CED66F3-A892-54F7-982E-2E98DA8E0F31}"/>
              </a:ext>
            </a:extLst>
          </p:cNvPr>
          <p:cNvSpPr>
            <a:spLocks noGrp="1"/>
          </p:cNvSpPr>
          <p:nvPr>
            <p:ph type="pic" sz="quarter" idx="12"/>
          </p:nvPr>
        </p:nvSpPr>
        <p:spPr>
          <a:xfrm>
            <a:off x="9144000" y="0"/>
            <a:ext cx="3048000" cy="6858000"/>
          </a:xfrm>
          <a:prstGeom prst="rect">
            <a:avLst/>
          </a:prstGeom>
          <a:solidFill>
            <a:schemeClr val="bg2"/>
          </a:solidFill>
        </p:spPr>
        <p:txBody>
          <a:bodyPr>
            <a:noAutofit/>
          </a:bodyPr>
          <a:lstStyle>
            <a:lvl1pPr>
              <a:defRPr>
                <a:solidFill>
                  <a:schemeClr val="tx2"/>
                </a:solidFill>
              </a:defRPr>
            </a:lvl1pPr>
          </a:lstStyle>
          <a:p>
            <a:r>
              <a:rPr lang="en-GB"/>
              <a:t>Click icon to add picture</a:t>
            </a:r>
            <a:endParaRPr lang="en-US"/>
          </a:p>
        </p:txBody>
      </p:sp>
      <p:sp>
        <p:nvSpPr>
          <p:cNvPr id="2" name="Title 1">
            <a:extLst>
              <a:ext uri="{FF2B5EF4-FFF2-40B4-BE49-F238E27FC236}">
                <a16:creationId xmlns:a16="http://schemas.microsoft.com/office/drawing/2014/main" id="{F180FF46-6518-5287-28F8-852249E3A547}"/>
              </a:ext>
            </a:extLst>
          </p:cNvPr>
          <p:cNvSpPr>
            <a:spLocks noGrp="1"/>
          </p:cNvSpPr>
          <p:nvPr>
            <p:ph type="title" hasCustomPrompt="1"/>
          </p:nvPr>
        </p:nvSpPr>
        <p:spPr>
          <a:xfrm>
            <a:off x="343228" y="619125"/>
            <a:ext cx="4727247" cy="790576"/>
          </a:xfrm>
        </p:spPr>
        <p:txBody>
          <a:bodyPr>
            <a:noAutofit/>
          </a:bodyPr>
          <a:lstStyle>
            <a:lvl1pPr>
              <a:defRPr sz="3200">
                <a:solidFill>
                  <a:schemeClr val="tx1"/>
                </a:solidFill>
              </a:defRPr>
            </a:lvl1pPr>
          </a:lstStyle>
          <a:p>
            <a:r>
              <a:rPr lang="en-GB"/>
              <a:t>Title</a:t>
            </a:r>
            <a:endParaRPr lang="en-US"/>
          </a:p>
        </p:txBody>
      </p:sp>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tx2"/>
                </a:solidFill>
              </a:defRPr>
            </a:lvl1pPr>
          </a:lstStyle>
          <a:p>
            <a:r>
              <a:rPr lang="en-US">
                <a:solidFill>
                  <a:schemeClr val="tx2"/>
                </a:solidFill>
              </a:rPr>
              <a:t>Revised Strategy &amp; Draft Business Plan | 2026-2027</a:t>
            </a:r>
          </a:p>
        </p:txBody>
      </p:sp>
      <p:sp>
        <p:nvSpPr>
          <p:cNvPr id="7" name="Text Placeholder 17">
            <a:extLst>
              <a:ext uri="{FF2B5EF4-FFF2-40B4-BE49-F238E27FC236}">
                <a16:creationId xmlns:a16="http://schemas.microsoft.com/office/drawing/2014/main" id="{1A38FA5D-3467-36BE-5FD9-AE550CE5C8B2}"/>
              </a:ext>
            </a:extLst>
          </p:cNvPr>
          <p:cNvSpPr>
            <a:spLocks noGrp="1"/>
          </p:cNvSpPr>
          <p:nvPr>
            <p:ph type="body" sz="quarter" idx="20"/>
          </p:nvPr>
        </p:nvSpPr>
        <p:spPr>
          <a:xfrm>
            <a:off x="4794757" y="3243263"/>
            <a:ext cx="4149217" cy="2995612"/>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9" name="Text Placeholder 17">
            <a:extLst>
              <a:ext uri="{FF2B5EF4-FFF2-40B4-BE49-F238E27FC236}">
                <a16:creationId xmlns:a16="http://schemas.microsoft.com/office/drawing/2014/main" id="{4329C712-D42A-9E2B-A521-C4B8796C5A34}"/>
              </a:ext>
            </a:extLst>
          </p:cNvPr>
          <p:cNvSpPr>
            <a:spLocks noGrp="1"/>
          </p:cNvSpPr>
          <p:nvPr>
            <p:ph type="body" sz="quarter" idx="21"/>
          </p:nvPr>
        </p:nvSpPr>
        <p:spPr>
          <a:xfrm>
            <a:off x="341629" y="3243263"/>
            <a:ext cx="4149217" cy="2995612"/>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12" name="Text Placeholder 6">
            <a:extLst>
              <a:ext uri="{FF2B5EF4-FFF2-40B4-BE49-F238E27FC236}">
                <a16:creationId xmlns:a16="http://schemas.microsoft.com/office/drawing/2014/main" id="{6B81EE02-C52D-2825-3204-01667AC9C0AF}"/>
              </a:ext>
            </a:extLst>
          </p:cNvPr>
          <p:cNvSpPr>
            <a:spLocks noGrp="1"/>
          </p:cNvSpPr>
          <p:nvPr>
            <p:ph type="body" sz="quarter" idx="13" hasCustomPrompt="1"/>
          </p:nvPr>
        </p:nvSpPr>
        <p:spPr>
          <a:xfrm>
            <a:off x="11529150" y="6351300"/>
            <a:ext cx="327600" cy="327600"/>
          </a:xfrm>
          <a:prstGeom prst="rect">
            <a:avLst/>
          </a:prstGeom>
          <a:blipFill>
            <a:blip r:embed="rId2">
              <a:extLst>
                <a:ext uri="{96DAC541-7B7A-43D3-8B79-37D633B846F1}">
                  <asvg:svgBlip xmlns:asvg="http://schemas.microsoft.com/office/drawing/2016/SVG/main" r:embed="rId3"/>
                </a:ext>
              </a:extLst>
            </a:blip>
            <a:srcRect/>
            <a:stretch>
              <a:fillRect t="-1923" b="-1923"/>
            </a:stretch>
          </a:blipFill>
        </p:spPr>
        <p:txBody>
          <a:bodyPr>
            <a:noAutofit/>
          </a:bodyPr>
          <a:lstStyle>
            <a:lvl1pPr>
              <a:defRPr sz="100" b="1">
                <a:noFill/>
              </a:defRPr>
            </a:lvl1pPr>
          </a:lstStyle>
          <a:p>
            <a:pPr lvl="0"/>
            <a:r>
              <a:rPr lang="en-GB"/>
              <a:t>Subheading</a:t>
            </a:r>
            <a:endParaRPr lang="en-US"/>
          </a:p>
        </p:txBody>
      </p:sp>
    </p:spTree>
    <p:extLst>
      <p:ext uri="{BB962C8B-B14F-4D97-AF65-F5344CB8AC3E}">
        <p14:creationId xmlns:p14="http://schemas.microsoft.com/office/powerpoint/2010/main" val="10451532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chemeClr val="bg1"/>
        </a:solidFill>
        <a:effectLst/>
      </p:bgPr>
    </p:bg>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2CED66F3-A892-54F7-982E-2E98DA8E0F31}"/>
              </a:ext>
            </a:extLst>
          </p:cNvPr>
          <p:cNvSpPr>
            <a:spLocks noGrp="1"/>
          </p:cNvSpPr>
          <p:nvPr>
            <p:ph type="pic" sz="quarter" idx="12"/>
          </p:nvPr>
        </p:nvSpPr>
        <p:spPr>
          <a:xfrm>
            <a:off x="9144000" y="0"/>
            <a:ext cx="3048000" cy="6858000"/>
          </a:xfrm>
          <a:prstGeom prst="rect">
            <a:avLst/>
          </a:prstGeom>
          <a:solidFill>
            <a:schemeClr val="bg2"/>
          </a:solidFill>
        </p:spPr>
        <p:txBody>
          <a:bodyPr>
            <a:noAutofit/>
          </a:bodyPr>
          <a:lstStyle>
            <a:lvl1pPr>
              <a:defRPr>
                <a:solidFill>
                  <a:schemeClr val="tx2"/>
                </a:solidFill>
              </a:defRPr>
            </a:lvl1pPr>
          </a:lstStyle>
          <a:p>
            <a:r>
              <a:rPr lang="en-GB"/>
              <a:t>Click icon to add picture</a:t>
            </a:r>
            <a:endParaRPr lang="en-US"/>
          </a:p>
        </p:txBody>
      </p:sp>
      <p:sp>
        <p:nvSpPr>
          <p:cNvPr id="2" name="Title 1">
            <a:extLst>
              <a:ext uri="{FF2B5EF4-FFF2-40B4-BE49-F238E27FC236}">
                <a16:creationId xmlns:a16="http://schemas.microsoft.com/office/drawing/2014/main" id="{F180FF46-6518-5287-28F8-852249E3A547}"/>
              </a:ext>
            </a:extLst>
          </p:cNvPr>
          <p:cNvSpPr>
            <a:spLocks noGrp="1"/>
          </p:cNvSpPr>
          <p:nvPr>
            <p:ph type="title" hasCustomPrompt="1"/>
          </p:nvPr>
        </p:nvSpPr>
        <p:spPr>
          <a:xfrm>
            <a:off x="343228" y="619125"/>
            <a:ext cx="4727247" cy="790576"/>
          </a:xfrm>
        </p:spPr>
        <p:txBody>
          <a:bodyPr>
            <a:noAutofit/>
          </a:bodyPr>
          <a:lstStyle>
            <a:lvl1pPr>
              <a:defRPr sz="3200">
                <a:solidFill>
                  <a:schemeClr val="tx1"/>
                </a:solidFill>
              </a:defRPr>
            </a:lvl1pPr>
          </a:lstStyle>
          <a:p>
            <a:r>
              <a:rPr lang="en-GB"/>
              <a:t>Title</a:t>
            </a:r>
            <a:endParaRPr lang="en-US"/>
          </a:p>
        </p:txBody>
      </p:sp>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tx2"/>
                </a:solidFill>
              </a:defRPr>
            </a:lvl1pPr>
          </a:lstStyle>
          <a:p>
            <a:r>
              <a:rPr lang="en-US">
                <a:solidFill>
                  <a:schemeClr val="tx2"/>
                </a:solidFill>
              </a:rPr>
              <a:t>Revised Strategy &amp; Draft Business Plan | 2026-2027</a:t>
            </a:r>
          </a:p>
        </p:txBody>
      </p:sp>
      <p:sp>
        <p:nvSpPr>
          <p:cNvPr id="7" name="Text Placeholder 17">
            <a:extLst>
              <a:ext uri="{FF2B5EF4-FFF2-40B4-BE49-F238E27FC236}">
                <a16:creationId xmlns:a16="http://schemas.microsoft.com/office/drawing/2014/main" id="{1A38FA5D-3467-36BE-5FD9-AE550CE5C8B2}"/>
              </a:ext>
            </a:extLst>
          </p:cNvPr>
          <p:cNvSpPr>
            <a:spLocks noGrp="1"/>
          </p:cNvSpPr>
          <p:nvPr>
            <p:ph type="body" sz="quarter" idx="20"/>
          </p:nvPr>
        </p:nvSpPr>
        <p:spPr>
          <a:xfrm>
            <a:off x="4794757" y="3032951"/>
            <a:ext cx="4149217" cy="1456753"/>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9" name="Text Placeholder 17">
            <a:extLst>
              <a:ext uri="{FF2B5EF4-FFF2-40B4-BE49-F238E27FC236}">
                <a16:creationId xmlns:a16="http://schemas.microsoft.com/office/drawing/2014/main" id="{4329C712-D42A-9E2B-A521-C4B8796C5A34}"/>
              </a:ext>
            </a:extLst>
          </p:cNvPr>
          <p:cNvSpPr>
            <a:spLocks noGrp="1"/>
          </p:cNvSpPr>
          <p:nvPr>
            <p:ph type="body" sz="quarter" idx="21"/>
          </p:nvPr>
        </p:nvSpPr>
        <p:spPr>
          <a:xfrm>
            <a:off x="341629" y="3032951"/>
            <a:ext cx="4149217" cy="1456753"/>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12" name="Text Placeholder 6">
            <a:extLst>
              <a:ext uri="{FF2B5EF4-FFF2-40B4-BE49-F238E27FC236}">
                <a16:creationId xmlns:a16="http://schemas.microsoft.com/office/drawing/2014/main" id="{6B81EE02-C52D-2825-3204-01667AC9C0AF}"/>
              </a:ext>
            </a:extLst>
          </p:cNvPr>
          <p:cNvSpPr>
            <a:spLocks noGrp="1"/>
          </p:cNvSpPr>
          <p:nvPr>
            <p:ph type="body" sz="quarter" idx="13" hasCustomPrompt="1"/>
          </p:nvPr>
        </p:nvSpPr>
        <p:spPr>
          <a:xfrm>
            <a:off x="11529150" y="6351300"/>
            <a:ext cx="327600" cy="327600"/>
          </a:xfrm>
          <a:prstGeom prst="rect">
            <a:avLst/>
          </a:prstGeom>
          <a:blipFill>
            <a:blip r:embed="rId2">
              <a:extLst>
                <a:ext uri="{96DAC541-7B7A-43D3-8B79-37D633B846F1}">
                  <asvg:svgBlip xmlns:asvg="http://schemas.microsoft.com/office/drawing/2016/SVG/main" r:embed="rId3"/>
                </a:ext>
              </a:extLst>
            </a:blip>
            <a:srcRect/>
            <a:stretch>
              <a:fillRect t="-1923" b="-1923"/>
            </a:stretch>
          </a:blipFill>
        </p:spPr>
        <p:txBody>
          <a:bodyPr>
            <a:noAutofit/>
          </a:bodyPr>
          <a:lstStyle>
            <a:lvl1pPr>
              <a:defRPr sz="100" b="1">
                <a:noFill/>
              </a:defRPr>
            </a:lvl1pPr>
          </a:lstStyle>
          <a:p>
            <a:pPr lvl="0"/>
            <a:r>
              <a:rPr lang="en-GB"/>
              <a:t>Subheading</a:t>
            </a:r>
            <a:endParaRPr lang="en-US"/>
          </a:p>
        </p:txBody>
      </p:sp>
      <p:sp>
        <p:nvSpPr>
          <p:cNvPr id="4" name="Text Placeholder 17">
            <a:extLst>
              <a:ext uri="{FF2B5EF4-FFF2-40B4-BE49-F238E27FC236}">
                <a16:creationId xmlns:a16="http://schemas.microsoft.com/office/drawing/2014/main" id="{A62E64B9-811F-0D66-3C87-9C839A763CBE}"/>
              </a:ext>
            </a:extLst>
          </p:cNvPr>
          <p:cNvSpPr>
            <a:spLocks noGrp="1"/>
          </p:cNvSpPr>
          <p:nvPr>
            <p:ph type="body" sz="quarter" idx="22"/>
          </p:nvPr>
        </p:nvSpPr>
        <p:spPr>
          <a:xfrm>
            <a:off x="4794757" y="4614863"/>
            <a:ext cx="4149217" cy="1456753"/>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5" name="Text Placeholder 17">
            <a:extLst>
              <a:ext uri="{FF2B5EF4-FFF2-40B4-BE49-F238E27FC236}">
                <a16:creationId xmlns:a16="http://schemas.microsoft.com/office/drawing/2014/main" id="{8EECE23E-AD78-780A-2094-DBB67871B3E2}"/>
              </a:ext>
            </a:extLst>
          </p:cNvPr>
          <p:cNvSpPr>
            <a:spLocks noGrp="1"/>
          </p:cNvSpPr>
          <p:nvPr>
            <p:ph type="body" sz="quarter" idx="23"/>
          </p:nvPr>
        </p:nvSpPr>
        <p:spPr>
          <a:xfrm>
            <a:off x="341629" y="4614863"/>
            <a:ext cx="4149217" cy="1456753"/>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25170280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chemeClr val="bg1"/>
        </a:solidFill>
        <a:effectLst/>
      </p:bgPr>
    </p:bg>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2CED66F3-A892-54F7-982E-2E98DA8E0F31}"/>
              </a:ext>
            </a:extLst>
          </p:cNvPr>
          <p:cNvSpPr>
            <a:spLocks noGrp="1"/>
          </p:cNvSpPr>
          <p:nvPr>
            <p:ph type="pic" sz="quarter" idx="12"/>
          </p:nvPr>
        </p:nvSpPr>
        <p:spPr>
          <a:xfrm>
            <a:off x="6153150" y="0"/>
            <a:ext cx="6038850" cy="6858000"/>
          </a:xfrm>
          <a:prstGeom prst="rect">
            <a:avLst/>
          </a:prstGeom>
          <a:solidFill>
            <a:schemeClr val="bg2"/>
          </a:solidFill>
        </p:spPr>
        <p:txBody>
          <a:bodyPr>
            <a:noAutofit/>
          </a:bodyPr>
          <a:lstStyle>
            <a:lvl1pPr>
              <a:defRPr>
                <a:solidFill>
                  <a:schemeClr val="tx2"/>
                </a:solidFill>
              </a:defRPr>
            </a:lvl1pPr>
          </a:lstStyle>
          <a:p>
            <a:r>
              <a:rPr lang="en-GB"/>
              <a:t>Click icon to add picture</a:t>
            </a:r>
            <a:endParaRPr lang="en-US"/>
          </a:p>
        </p:txBody>
      </p:sp>
      <p:sp>
        <p:nvSpPr>
          <p:cNvPr id="2" name="Title 1">
            <a:extLst>
              <a:ext uri="{FF2B5EF4-FFF2-40B4-BE49-F238E27FC236}">
                <a16:creationId xmlns:a16="http://schemas.microsoft.com/office/drawing/2014/main" id="{F180FF46-6518-5287-28F8-852249E3A547}"/>
              </a:ext>
            </a:extLst>
          </p:cNvPr>
          <p:cNvSpPr>
            <a:spLocks noGrp="1"/>
          </p:cNvSpPr>
          <p:nvPr>
            <p:ph type="title" hasCustomPrompt="1"/>
          </p:nvPr>
        </p:nvSpPr>
        <p:spPr>
          <a:xfrm>
            <a:off x="343228" y="619125"/>
            <a:ext cx="4727247" cy="790576"/>
          </a:xfrm>
        </p:spPr>
        <p:txBody>
          <a:bodyPr>
            <a:noAutofit/>
          </a:bodyPr>
          <a:lstStyle>
            <a:lvl1pPr>
              <a:defRPr sz="3200">
                <a:solidFill>
                  <a:schemeClr val="tx1"/>
                </a:solidFill>
              </a:defRPr>
            </a:lvl1pPr>
          </a:lstStyle>
          <a:p>
            <a:r>
              <a:rPr lang="en-GB"/>
              <a:t>Title</a:t>
            </a:r>
            <a:endParaRPr lang="en-US"/>
          </a:p>
        </p:txBody>
      </p:sp>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tx2"/>
                </a:solidFill>
              </a:defRPr>
            </a:lvl1pPr>
          </a:lstStyle>
          <a:p>
            <a:r>
              <a:rPr lang="en-US">
                <a:solidFill>
                  <a:schemeClr val="tx2"/>
                </a:solidFill>
              </a:rPr>
              <a:t>Revised Strategy &amp; Draft Business Plan | 2026-2027</a:t>
            </a:r>
          </a:p>
        </p:txBody>
      </p:sp>
      <p:sp>
        <p:nvSpPr>
          <p:cNvPr id="9" name="Text Placeholder 17">
            <a:extLst>
              <a:ext uri="{FF2B5EF4-FFF2-40B4-BE49-F238E27FC236}">
                <a16:creationId xmlns:a16="http://schemas.microsoft.com/office/drawing/2014/main" id="{4329C712-D42A-9E2B-A521-C4B8796C5A34}"/>
              </a:ext>
            </a:extLst>
          </p:cNvPr>
          <p:cNvSpPr>
            <a:spLocks noGrp="1"/>
          </p:cNvSpPr>
          <p:nvPr>
            <p:ph type="body" sz="quarter" idx="21"/>
          </p:nvPr>
        </p:nvSpPr>
        <p:spPr>
          <a:xfrm>
            <a:off x="341629" y="3032951"/>
            <a:ext cx="4728846" cy="3038665"/>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12" name="Text Placeholder 6">
            <a:extLst>
              <a:ext uri="{FF2B5EF4-FFF2-40B4-BE49-F238E27FC236}">
                <a16:creationId xmlns:a16="http://schemas.microsoft.com/office/drawing/2014/main" id="{6B81EE02-C52D-2825-3204-01667AC9C0AF}"/>
              </a:ext>
            </a:extLst>
          </p:cNvPr>
          <p:cNvSpPr>
            <a:spLocks noGrp="1"/>
          </p:cNvSpPr>
          <p:nvPr>
            <p:ph type="body" sz="quarter" idx="13" hasCustomPrompt="1"/>
          </p:nvPr>
        </p:nvSpPr>
        <p:spPr>
          <a:xfrm>
            <a:off x="11529150" y="6351300"/>
            <a:ext cx="327600" cy="327600"/>
          </a:xfrm>
          <a:prstGeom prst="rect">
            <a:avLst/>
          </a:prstGeom>
          <a:blipFill>
            <a:blip r:embed="rId2">
              <a:extLst>
                <a:ext uri="{96DAC541-7B7A-43D3-8B79-37D633B846F1}">
                  <asvg:svgBlip xmlns:asvg="http://schemas.microsoft.com/office/drawing/2016/SVG/main" r:embed="rId3"/>
                </a:ext>
              </a:extLst>
            </a:blip>
            <a:srcRect/>
            <a:stretch>
              <a:fillRect t="-1923" b="-1923"/>
            </a:stretch>
          </a:blipFill>
        </p:spPr>
        <p:txBody>
          <a:bodyPr>
            <a:noAutofit/>
          </a:bodyPr>
          <a:lstStyle>
            <a:lvl1pPr>
              <a:defRPr sz="100" b="1">
                <a:noFill/>
              </a:defRPr>
            </a:lvl1pPr>
          </a:lstStyle>
          <a:p>
            <a:pPr lvl="0"/>
            <a:r>
              <a:rPr lang="en-GB"/>
              <a:t>Subheading</a:t>
            </a:r>
            <a:endParaRPr lang="en-US"/>
          </a:p>
        </p:txBody>
      </p:sp>
    </p:spTree>
    <p:extLst>
      <p:ext uri="{BB962C8B-B14F-4D97-AF65-F5344CB8AC3E}">
        <p14:creationId xmlns:p14="http://schemas.microsoft.com/office/powerpoint/2010/main" val="14007886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chemeClr val="bg1"/>
        </a:solidFill>
        <a:effectLst/>
      </p:bgPr>
    </p:bg>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2CED66F3-A892-54F7-982E-2E98DA8E0F31}"/>
              </a:ext>
            </a:extLst>
          </p:cNvPr>
          <p:cNvSpPr>
            <a:spLocks noGrp="1"/>
          </p:cNvSpPr>
          <p:nvPr>
            <p:ph type="pic" sz="quarter" idx="12"/>
          </p:nvPr>
        </p:nvSpPr>
        <p:spPr>
          <a:xfrm>
            <a:off x="0" y="0"/>
            <a:ext cx="12192000" cy="6858000"/>
          </a:xfrm>
          <a:prstGeom prst="rect">
            <a:avLst/>
          </a:prstGeom>
          <a:solidFill>
            <a:schemeClr val="bg2"/>
          </a:solidFill>
        </p:spPr>
        <p:txBody>
          <a:bodyPr>
            <a:noAutofit/>
          </a:bodyPr>
          <a:lstStyle>
            <a:lvl1pPr>
              <a:defRPr>
                <a:solidFill>
                  <a:schemeClr val="tx2"/>
                </a:solidFill>
              </a:defRPr>
            </a:lvl1pPr>
          </a:lstStyle>
          <a:p>
            <a:r>
              <a:rPr lang="en-GB"/>
              <a:t>Click icon to add picture</a:t>
            </a:r>
            <a:endParaRPr lang="en-US"/>
          </a:p>
        </p:txBody>
      </p:sp>
      <p:sp>
        <p:nvSpPr>
          <p:cNvPr id="2" name="Title 1">
            <a:extLst>
              <a:ext uri="{FF2B5EF4-FFF2-40B4-BE49-F238E27FC236}">
                <a16:creationId xmlns:a16="http://schemas.microsoft.com/office/drawing/2014/main" id="{F180FF46-6518-5287-28F8-852249E3A547}"/>
              </a:ext>
            </a:extLst>
          </p:cNvPr>
          <p:cNvSpPr>
            <a:spLocks noGrp="1"/>
          </p:cNvSpPr>
          <p:nvPr>
            <p:ph type="title" hasCustomPrompt="1"/>
          </p:nvPr>
        </p:nvSpPr>
        <p:spPr>
          <a:xfrm>
            <a:off x="1311275" y="2403725"/>
            <a:ext cx="9569450" cy="2050551"/>
          </a:xfrm>
        </p:spPr>
        <p:txBody>
          <a:bodyPr anchor="ctr" anchorCtr="0">
            <a:noAutofit/>
          </a:bodyPr>
          <a:lstStyle>
            <a:lvl1pPr algn="ctr">
              <a:defRPr sz="6000">
                <a:solidFill>
                  <a:schemeClr val="bg1"/>
                </a:solidFill>
              </a:defRPr>
            </a:lvl1pPr>
          </a:lstStyle>
          <a:p>
            <a:r>
              <a:rPr lang="en-GB"/>
              <a:t>Quote goes here</a:t>
            </a:r>
            <a:endParaRPr lang="en-US"/>
          </a:p>
        </p:txBody>
      </p:sp>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accent4"/>
                </a:solidFill>
              </a:defRPr>
            </a:lvl1pPr>
          </a:lstStyle>
          <a:p>
            <a:r>
              <a:rPr lang="en-US">
                <a:solidFill>
                  <a:schemeClr val="accent4"/>
                </a:solidFill>
              </a:rPr>
              <a:t>Revised Strategy &amp; Draft Business Plan | 2026-2027</a:t>
            </a:r>
          </a:p>
        </p:txBody>
      </p:sp>
      <p:sp>
        <p:nvSpPr>
          <p:cNvPr id="12" name="Text Placeholder 6">
            <a:extLst>
              <a:ext uri="{FF2B5EF4-FFF2-40B4-BE49-F238E27FC236}">
                <a16:creationId xmlns:a16="http://schemas.microsoft.com/office/drawing/2014/main" id="{6B81EE02-C52D-2825-3204-01667AC9C0AF}"/>
              </a:ext>
            </a:extLst>
          </p:cNvPr>
          <p:cNvSpPr>
            <a:spLocks noGrp="1"/>
          </p:cNvSpPr>
          <p:nvPr>
            <p:ph type="body" sz="quarter" idx="13" hasCustomPrompt="1"/>
          </p:nvPr>
        </p:nvSpPr>
        <p:spPr>
          <a:xfrm>
            <a:off x="11529150" y="6351300"/>
            <a:ext cx="327600" cy="327600"/>
          </a:xfrm>
          <a:prstGeom prst="rect">
            <a:avLst/>
          </a:prstGeom>
          <a:blipFill>
            <a:blip r:embed="rId2">
              <a:extLst>
                <a:ext uri="{96DAC541-7B7A-43D3-8B79-37D633B846F1}">
                  <asvg:svgBlip xmlns:asvg="http://schemas.microsoft.com/office/drawing/2016/SVG/main" r:embed="rId3"/>
                </a:ext>
              </a:extLst>
            </a:blip>
            <a:srcRect/>
            <a:stretch>
              <a:fillRect t="-1923" b="-1923"/>
            </a:stretch>
          </a:blipFill>
        </p:spPr>
        <p:txBody>
          <a:bodyPr>
            <a:noAutofit/>
          </a:bodyPr>
          <a:lstStyle>
            <a:lvl1pPr>
              <a:defRPr sz="100" b="1">
                <a:noFill/>
              </a:defRPr>
            </a:lvl1pPr>
          </a:lstStyle>
          <a:p>
            <a:pPr lvl="0"/>
            <a:r>
              <a:rPr lang="en-GB"/>
              <a:t>Subheading</a:t>
            </a:r>
            <a:endParaRPr lang="en-US"/>
          </a:p>
        </p:txBody>
      </p:sp>
    </p:spTree>
    <p:extLst>
      <p:ext uri="{BB962C8B-B14F-4D97-AF65-F5344CB8AC3E}">
        <p14:creationId xmlns:p14="http://schemas.microsoft.com/office/powerpoint/2010/main" val="510897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FF46-6518-5287-28F8-852249E3A547}"/>
              </a:ext>
            </a:extLst>
          </p:cNvPr>
          <p:cNvSpPr>
            <a:spLocks noGrp="1"/>
          </p:cNvSpPr>
          <p:nvPr>
            <p:ph type="title" hasCustomPrompt="1"/>
          </p:nvPr>
        </p:nvSpPr>
        <p:spPr>
          <a:xfrm>
            <a:off x="343228" y="619125"/>
            <a:ext cx="4727575" cy="790576"/>
          </a:xfrm>
        </p:spPr>
        <p:txBody>
          <a:bodyPr>
            <a:noAutofit/>
          </a:bodyPr>
          <a:lstStyle>
            <a:lvl1pPr>
              <a:defRPr sz="5400">
                <a:solidFill>
                  <a:schemeClr val="accent4"/>
                </a:solidFill>
              </a:defRPr>
            </a:lvl1pPr>
          </a:lstStyle>
          <a:p>
            <a:r>
              <a:rPr lang="en-GB"/>
              <a:t>Contents</a:t>
            </a:r>
            <a:endParaRPr lang="en-US"/>
          </a:p>
        </p:txBody>
      </p:sp>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accent4"/>
                </a:solidFill>
              </a:defRPr>
            </a:lvl1pPr>
          </a:lstStyle>
          <a:p>
            <a:r>
              <a:rPr lang="en-US">
                <a:solidFill>
                  <a:schemeClr val="accent4"/>
                </a:solidFill>
              </a:rPr>
              <a:t>Skills Investment Proposition</a:t>
            </a:r>
          </a:p>
        </p:txBody>
      </p:sp>
      <p:sp>
        <p:nvSpPr>
          <p:cNvPr id="4" name="Freeform 3">
            <a:extLst>
              <a:ext uri="{FF2B5EF4-FFF2-40B4-BE49-F238E27FC236}">
                <a16:creationId xmlns:a16="http://schemas.microsoft.com/office/drawing/2014/main" id="{79E5EF86-63E7-FCCD-2857-DE8B9A251FC7}"/>
              </a:ext>
            </a:extLst>
          </p:cNvPr>
          <p:cNvSpPr/>
          <p:nvPr userDrawn="1"/>
        </p:nvSpPr>
        <p:spPr>
          <a:xfrm>
            <a:off x="11519643" y="6358806"/>
            <a:ext cx="329457" cy="325127"/>
          </a:xfrm>
          <a:custGeom>
            <a:avLst/>
            <a:gdLst>
              <a:gd name="connsiteX0" fmla="*/ 3283000 w 3629128"/>
              <a:gd name="connsiteY0" fmla="*/ 899753 h 3641292"/>
              <a:gd name="connsiteX1" fmla="*/ 3365751 w 3629128"/>
              <a:gd name="connsiteY1" fmla="*/ 1297838 h 3641292"/>
              <a:gd name="connsiteX2" fmla="*/ 2793840 w 3629128"/>
              <a:gd name="connsiteY2" fmla="*/ 2617307 h 3641292"/>
              <a:gd name="connsiteX3" fmla="*/ 2388138 w 3629128"/>
              <a:gd name="connsiteY3" fmla="*/ 2918050 h 3641292"/>
              <a:gd name="connsiteX4" fmla="*/ 2090940 w 3629128"/>
              <a:gd name="connsiteY4" fmla="*/ 3617110 h 3641292"/>
              <a:gd name="connsiteX5" fmla="*/ 1769445 w 3629128"/>
              <a:gd name="connsiteY5" fmla="*/ 3632550 h 3641292"/>
              <a:gd name="connsiteX6" fmla="*/ 1592887 w 3629128"/>
              <a:gd name="connsiteY6" fmla="*/ 3266308 h 3641292"/>
              <a:gd name="connsiteX7" fmla="*/ 1890495 w 3629128"/>
              <a:gd name="connsiteY7" fmla="*/ 2870553 h 3641292"/>
              <a:gd name="connsiteX8" fmla="*/ 3143661 w 3629128"/>
              <a:gd name="connsiteY8" fmla="*/ 1757976 h 3641292"/>
              <a:gd name="connsiteX9" fmla="*/ 2901014 w 3629128"/>
              <a:gd name="connsiteY9" fmla="*/ 461591 h 3641292"/>
              <a:gd name="connsiteX10" fmla="*/ 2972515 w 3629128"/>
              <a:gd name="connsiteY10" fmla="*/ 602082 h 3641292"/>
              <a:gd name="connsiteX11" fmla="*/ 3036353 w 3629128"/>
              <a:gd name="connsiteY11" fmla="*/ 1403343 h 3641292"/>
              <a:gd name="connsiteX12" fmla="*/ 1635642 w 3629128"/>
              <a:gd name="connsiteY12" fmla="*/ 2642355 h 3641292"/>
              <a:gd name="connsiteX13" fmla="*/ 1426169 w 3629128"/>
              <a:gd name="connsiteY13" fmla="*/ 3522643 h 3641292"/>
              <a:gd name="connsiteX14" fmla="*/ 1519886 w 3629128"/>
              <a:gd name="connsiteY14" fmla="*/ 3623442 h 3641292"/>
              <a:gd name="connsiteX15" fmla="*/ 1301645 w 3629128"/>
              <a:gd name="connsiteY15" fmla="*/ 3564925 h 3641292"/>
              <a:gd name="connsiteX16" fmla="*/ 1148608 w 3629128"/>
              <a:gd name="connsiteY16" fmla="*/ 3498953 h 3641292"/>
              <a:gd name="connsiteX17" fmla="*/ 991722 w 3629128"/>
              <a:gd name="connsiteY17" fmla="*/ 2917978 h 3641292"/>
              <a:gd name="connsiteX18" fmla="*/ 2420722 w 3629128"/>
              <a:gd name="connsiteY18" fmla="*/ 1760316 h 3641292"/>
              <a:gd name="connsiteX19" fmla="*/ 2788036 w 3629128"/>
              <a:gd name="connsiteY19" fmla="*/ 495399 h 3641292"/>
              <a:gd name="connsiteX20" fmla="*/ 2433340 w 3629128"/>
              <a:gd name="connsiteY20" fmla="*/ 136077 h 3641292"/>
              <a:gd name="connsiteX21" fmla="*/ 2533728 w 3629128"/>
              <a:gd name="connsiteY21" fmla="*/ 263816 h 3641292"/>
              <a:gd name="connsiteX22" fmla="*/ 2283375 w 3629128"/>
              <a:gd name="connsiteY22" fmla="*/ 1458635 h 3641292"/>
              <a:gd name="connsiteX23" fmla="*/ 1014261 w 3629128"/>
              <a:gd name="connsiteY23" fmla="*/ 2248716 h 3641292"/>
              <a:gd name="connsiteX24" fmla="*/ 922392 w 3629128"/>
              <a:gd name="connsiteY24" fmla="*/ 3403941 h 3641292"/>
              <a:gd name="connsiteX25" fmla="*/ 925705 w 3629128"/>
              <a:gd name="connsiteY25" fmla="*/ 3417308 h 3641292"/>
              <a:gd name="connsiteX26" fmla="*/ 911319 w 3629128"/>
              <a:gd name="connsiteY26" fmla="*/ 3403718 h 3641292"/>
              <a:gd name="connsiteX27" fmla="*/ 191274 w 3629128"/>
              <a:gd name="connsiteY27" fmla="*/ 1018687 h 3641292"/>
              <a:gd name="connsiteX28" fmla="*/ 1191756 w 3629128"/>
              <a:gd name="connsiteY28" fmla="*/ 166724 h 3641292"/>
              <a:gd name="connsiteX29" fmla="*/ 1440144 w 3629128"/>
              <a:gd name="connsiteY29" fmla="*/ 324583 h 3641292"/>
              <a:gd name="connsiteX30" fmla="*/ 777544 w 3629128"/>
              <a:gd name="connsiteY30" fmla="*/ 822020 h 3641292"/>
              <a:gd name="connsiteX31" fmla="*/ 266632 w 3629128"/>
              <a:gd name="connsiteY31" fmla="*/ 2616360 h 3641292"/>
              <a:gd name="connsiteX32" fmla="*/ 340998 w 3629128"/>
              <a:gd name="connsiteY32" fmla="*/ 2751270 h 3641292"/>
              <a:gd name="connsiteX33" fmla="*/ 432438 w 3629128"/>
              <a:gd name="connsiteY33" fmla="*/ 1557389 h 3641292"/>
              <a:gd name="connsiteX34" fmla="*/ 1400425 w 3629128"/>
              <a:gd name="connsiteY34" fmla="*/ 787462 h 3641292"/>
              <a:gd name="connsiteX35" fmla="*/ 1782928 w 3629128"/>
              <a:gd name="connsiteY35" fmla="*/ 266808 h 3641292"/>
              <a:gd name="connsiteX36" fmla="*/ 1577554 w 3629128"/>
              <a:gd name="connsiteY36" fmla="*/ 105064 h 3641292"/>
              <a:gd name="connsiteX37" fmla="*/ 1352098 w 3629128"/>
              <a:gd name="connsiteY37" fmla="*/ 60889 h 3641292"/>
              <a:gd name="connsiteX38" fmla="*/ 1914472 w 3629128"/>
              <a:gd name="connsiteY38" fmla="*/ 38976 h 3641292"/>
              <a:gd name="connsiteX39" fmla="*/ 2093405 w 3629128"/>
              <a:gd name="connsiteY39" fmla="*/ 655749 h 3641292"/>
              <a:gd name="connsiteX40" fmla="*/ 1164824 w 3629128"/>
              <a:gd name="connsiteY40" fmla="*/ 1321029 h 3641292"/>
              <a:gd name="connsiteX41" fmla="*/ 480417 w 3629128"/>
              <a:gd name="connsiteY41" fmla="*/ 1989309 h 3641292"/>
              <a:gd name="connsiteX42" fmla="*/ 682273 w 3629128"/>
              <a:gd name="connsiteY42" fmla="*/ 3160821 h 3641292"/>
              <a:gd name="connsiteX43" fmla="*/ 641428 w 3629128"/>
              <a:gd name="connsiteY43" fmla="*/ 3048781 h 3641292"/>
              <a:gd name="connsiteX44" fmla="*/ 988749 w 3629128"/>
              <a:gd name="connsiteY44" fmla="*/ 1814260 h 3641292"/>
              <a:gd name="connsiteX45" fmla="*/ 2366564 w 3629128"/>
              <a:gd name="connsiteY45" fmla="*/ 843764 h 3641292"/>
              <a:gd name="connsiteX46" fmla="*/ 2031906 w 3629128"/>
              <a:gd name="connsiteY46" fmla="*/ 5632 h 3641292"/>
              <a:gd name="connsiteX47" fmla="*/ 2138991 w 3629128"/>
              <a:gd name="connsiteY47" fmla="*/ 18116 h 3641292"/>
              <a:gd name="connsiteX48" fmla="*/ 3626257 w 3629128"/>
              <a:gd name="connsiteY48" fmla="*/ 1885769 h 3641292"/>
              <a:gd name="connsiteX49" fmla="*/ 2415356 w 3629128"/>
              <a:gd name="connsiteY49" fmla="*/ 3529001 h 3641292"/>
              <a:gd name="connsiteX50" fmla="*/ 2259943 w 3629128"/>
              <a:gd name="connsiteY50" fmla="*/ 3555388 h 3641292"/>
              <a:gd name="connsiteX51" fmla="*/ 2289885 w 3629128"/>
              <a:gd name="connsiteY51" fmla="*/ 3440168 h 3641292"/>
              <a:gd name="connsiteX52" fmla="*/ 2885531 w 3629128"/>
              <a:gd name="connsiteY52" fmla="*/ 2928042 h 3641292"/>
              <a:gd name="connsiteX53" fmla="*/ 3330952 w 3629128"/>
              <a:gd name="connsiteY53" fmla="*/ 981004 h 3641292"/>
              <a:gd name="connsiteX54" fmla="*/ 3282795 w 3629128"/>
              <a:gd name="connsiteY54" fmla="*/ 899806 h 3641292"/>
              <a:gd name="connsiteX55" fmla="*/ 3283000 w 3629128"/>
              <a:gd name="connsiteY55" fmla="*/ 899753 h 364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629128" h="3641292">
                <a:moveTo>
                  <a:pt x="3283000" y="899753"/>
                </a:moveTo>
                <a:cubicBezTo>
                  <a:pt x="3321451" y="1030501"/>
                  <a:pt x="3353419" y="1161544"/>
                  <a:pt x="3365751" y="1297838"/>
                </a:cubicBezTo>
                <a:cubicBezTo>
                  <a:pt x="3415079" y="1845952"/>
                  <a:pt x="3209821" y="2263298"/>
                  <a:pt x="2793840" y="2617307"/>
                </a:cubicBezTo>
                <a:cubicBezTo>
                  <a:pt x="2664878" y="2726990"/>
                  <a:pt x="2523708" y="2817823"/>
                  <a:pt x="2388138" y="2918050"/>
                </a:cubicBezTo>
                <a:cubicBezTo>
                  <a:pt x="2187890" y="3066042"/>
                  <a:pt x="1730993" y="3384805"/>
                  <a:pt x="2090940" y="3617110"/>
                </a:cubicBezTo>
                <a:cubicBezTo>
                  <a:pt x="1993106" y="3623182"/>
                  <a:pt x="1865099" y="3656946"/>
                  <a:pt x="1769445" y="3632550"/>
                </a:cubicBezTo>
                <a:cubicBezTo>
                  <a:pt x="1603441" y="3590276"/>
                  <a:pt x="1553453" y="3418872"/>
                  <a:pt x="1592887" y="3266308"/>
                </a:cubicBezTo>
                <a:cubicBezTo>
                  <a:pt x="1635633" y="3101028"/>
                  <a:pt x="1763685" y="2976548"/>
                  <a:pt x="1890495" y="2870553"/>
                </a:cubicBezTo>
                <a:cubicBezTo>
                  <a:pt x="2321808" y="2509713"/>
                  <a:pt x="2911543" y="2317341"/>
                  <a:pt x="3143661" y="1757976"/>
                </a:cubicBezTo>
                <a:cubicBezTo>
                  <a:pt x="3322282" y="1327360"/>
                  <a:pt x="3246567" y="783390"/>
                  <a:pt x="2901014" y="461591"/>
                </a:cubicBezTo>
                <a:lnTo>
                  <a:pt x="2972515" y="602082"/>
                </a:lnTo>
                <a:cubicBezTo>
                  <a:pt x="3079840" y="841486"/>
                  <a:pt x="3105879" y="1148320"/>
                  <a:pt x="3036353" y="1403343"/>
                </a:cubicBezTo>
                <a:cubicBezTo>
                  <a:pt x="2848196" y="2093625"/>
                  <a:pt x="2119658" y="2235991"/>
                  <a:pt x="1635642" y="2642355"/>
                </a:cubicBezTo>
                <a:cubicBezTo>
                  <a:pt x="1368939" y="2866347"/>
                  <a:pt x="1176201" y="3213221"/>
                  <a:pt x="1426169" y="3522643"/>
                </a:cubicBezTo>
                <a:lnTo>
                  <a:pt x="1519886" y="3623442"/>
                </a:lnTo>
                <a:cubicBezTo>
                  <a:pt x="1447636" y="3602171"/>
                  <a:pt x="1373850" y="3586884"/>
                  <a:pt x="1301645" y="3564925"/>
                </a:cubicBezTo>
                <a:cubicBezTo>
                  <a:pt x="1245986" y="3547959"/>
                  <a:pt x="1194248" y="3536931"/>
                  <a:pt x="1148608" y="3498953"/>
                </a:cubicBezTo>
                <a:cubicBezTo>
                  <a:pt x="990249" y="3367347"/>
                  <a:pt x="946993" y="3111538"/>
                  <a:pt x="991722" y="2917978"/>
                </a:cubicBezTo>
                <a:cubicBezTo>
                  <a:pt x="1134463" y="2299089"/>
                  <a:pt x="1965031" y="2082758"/>
                  <a:pt x="2420722" y="1760316"/>
                </a:cubicBezTo>
                <a:cubicBezTo>
                  <a:pt x="2835846" y="1466601"/>
                  <a:pt x="3035951" y="961162"/>
                  <a:pt x="2788036" y="495399"/>
                </a:cubicBezTo>
                <a:cubicBezTo>
                  <a:pt x="2705847" y="340987"/>
                  <a:pt x="2586850" y="221534"/>
                  <a:pt x="2433340" y="136077"/>
                </a:cubicBezTo>
                <a:lnTo>
                  <a:pt x="2533728" y="263816"/>
                </a:lnTo>
                <a:cubicBezTo>
                  <a:pt x="2814932" y="694361"/>
                  <a:pt x="2696989" y="1158419"/>
                  <a:pt x="2283375" y="1458635"/>
                </a:cubicBezTo>
                <a:cubicBezTo>
                  <a:pt x="1886415" y="1746627"/>
                  <a:pt x="1353160" y="1874518"/>
                  <a:pt x="1014261" y="2248716"/>
                </a:cubicBezTo>
                <a:cubicBezTo>
                  <a:pt x="700498" y="2595134"/>
                  <a:pt x="664431" y="3021357"/>
                  <a:pt x="922392" y="3403941"/>
                </a:cubicBezTo>
                <a:cubicBezTo>
                  <a:pt x="926062" y="3409406"/>
                  <a:pt x="934135" y="3407557"/>
                  <a:pt x="925705" y="3417308"/>
                </a:cubicBezTo>
                <a:cubicBezTo>
                  <a:pt x="921588" y="3411406"/>
                  <a:pt x="917758" y="3407433"/>
                  <a:pt x="911319" y="3403718"/>
                </a:cubicBezTo>
                <a:cubicBezTo>
                  <a:pt x="82037" y="2908182"/>
                  <a:pt x="-239717" y="1899181"/>
                  <a:pt x="191274" y="1018687"/>
                </a:cubicBezTo>
                <a:cubicBezTo>
                  <a:pt x="359545" y="674787"/>
                  <a:pt x="788956" y="199013"/>
                  <a:pt x="1191756" y="166724"/>
                </a:cubicBezTo>
                <a:cubicBezTo>
                  <a:pt x="1285661" y="159267"/>
                  <a:pt x="1508019" y="178225"/>
                  <a:pt x="1440144" y="324583"/>
                </a:cubicBezTo>
                <a:cubicBezTo>
                  <a:pt x="1360715" y="495809"/>
                  <a:pt x="942707" y="705398"/>
                  <a:pt x="777544" y="822020"/>
                </a:cubicBezTo>
                <a:cubicBezTo>
                  <a:pt x="155912" y="1261521"/>
                  <a:pt x="-57936" y="1924131"/>
                  <a:pt x="266632" y="2616360"/>
                </a:cubicBezTo>
                <a:cubicBezTo>
                  <a:pt x="288045" y="2662018"/>
                  <a:pt x="311602" y="2710336"/>
                  <a:pt x="340998" y="2751270"/>
                </a:cubicBezTo>
                <a:cubicBezTo>
                  <a:pt x="200257" y="2366936"/>
                  <a:pt x="209285" y="1914183"/>
                  <a:pt x="432438" y="1557389"/>
                </a:cubicBezTo>
                <a:cubicBezTo>
                  <a:pt x="669110" y="1178966"/>
                  <a:pt x="1043666" y="1015848"/>
                  <a:pt x="1400425" y="787462"/>
                </a:cubicBezTo>
                <a:cubicBezTo>
                  <a:pt x="1560704" y="684762"/>
                  <a:pt x="1869332" y="493961"/>
                  <a:pt x="1782928" y="266808"/>
                </a:cubicBezTo>
                <a:cubicBezTo>
                  <a:pt x="1749603" y="179029"/>
                  <a:pt x="1664280" y="128880"/>
                  <a:pt x="1577554" y="105064"/>
                </a:cubicBezTo>
                <a:lnTo>
                  <a:pt x="1352098" y="60889"/>
                </a:lnTo>
                <a:cubicBezTo>
                  <a:pt x="1522905" y="22411"/>
                  <a:pt x="1748451" y="-42079"/>
                  <a:pt x="1914472" y="38976"/>
                </a:cubicBezTo>
                <a:cubicBezTo>
                  <a:pt x="2150706" y="154222"/>
                  <a:pt x="2206812" y="429605"/>
                  <a:pt x="2093405" y="655749"/>
                </a:cubicBezTo>
                <a:cubicBezTo>
                  <a:pt x="1932554" y="976798"/>
                  <a:pt x="1465398" y="1155714"/>
                  <a:pt x="1164824" y="1321029"/>
                </a:cubicBezTo>
                <a:cubicBezTo>
                  <a:pt x="868707" y="1483808"/>
                  <a:pt x="618434" y="1664768"/>
                  <a:pt x="480417" y="1989309"/>
                </a:cubicBezTo>
                <a:cubicBezTo>
                  <a:pt x="314146" y="2380358"/>
                  <a:pt x="404765" y="2848184"/>
                  <a:pt x="682273" y="3160821"/>
                </a:cubicBezTo>
                <a:lnTo>
                  <a:pt x="641428" y="3048781"/>
                </a:lnTo>
                <a:cubicBezTo>
                  <a:pt x="502295" y="2584669"/>
                  <a:pt x="604897" y="2132014"/>
                  <a:pt x="988749" y="1814260"/>
                </a:cubicBezTo>
                <a:cubicBezTo>
                  <a:pt x="1404935" y="1469887"/>
                  <a:pt x="2120069" y="1350425"/>
                  <a:pt x="2366564" y="843764"/>
                </a:cubicBezTo>
                <a:cubicBezTo>
                  <a:pt x="2526780" y="514419"/>
                  <a:pt x="2352839" y="146685"/>
                  <a:pt x="2031906" y="5632"/>
                </a:cubicBezTo>
                <a:lnTo>
                  <a:pt x="2138991" y="18116"/>
                </a:lnTo>
                <a:cubicBezTo>
                  <a:pt x="3032549" y="180717"/>
                  <a:pt x="3677692" y="976093"/>
                  <a:pt x="3626257" y="1885769"/>
                </a:cubicBezTo>
                <a:cubicBezTo>
                  <a:pt x="3585261" y="2606395"/>
                  <a:pt x="3099665" y="3290445"/>
                  <a:pt x="2415356" y="3529001"/>
                </a:cubicBezTo>
                <a:cubicBezTo>
                  <a:pt x="2381852" y="3540672"/>
                  <a:pt x="2288697" y="3576221"/>
                  <a:pt x="2259943" y="3555388"/>
                </a:cubicBezTo>
                <a:cubicBezTo>
                  <a:pt x="2218295" y="3525358"/>
                  <a:pt x="2268900" y="3466824"/>
                  <a:pt x="2289885" y="3440168"/>
                </a:cubicBezTo>
                <a:cubicBezTo>
                  <a:pt x="2443832" y="3243242"/>
                  <a:pt x="2694998" y="3089223"/>
                  <a:pt x="2885531" y="2928042"/>
                </a:cubicBezTo>
                <a:cubicBezTo>
                  <a:pt x="3478274" y="2426747"/>
                  <a:pt x="3699918" y="1677555"/>
                  <a:pt x="3330952" y="981004"/>
                </a:cubicBezTo>
                <a:cubicBezTo>
                  <a:pt x="3316299" y="953340"/>
                  <a:pt x="3300984" y="925292"/>
                  <a:pt x="3282795" y="899806"/>
                </a:cubicBezTo>
                <a:lnTo>
                  <a:pt x="3283000" y="899753"/>
                </a:lnTo>
                <a:close/>
              </a:path>
            </a:pathLst>
          </a:custGeom>
          <a:solidFill>
            <a:schemeClr val="accent4"/>
          </a:solidFill>
          <a:ln w="3555" cap="flat">
            <a:noFill/>
            <a:prstDash val="solid"/>
            <a:miter/>
          </a:ln>
        </p:spPr>
        <p:txBody>
          <a:bodyPr rtlCol="0" anchor="ctr">
            <a:noAutofit/>
          </a:bodyPr>
          <a:lstStyle/>
          <a:p>
            <a:pPr lvl="0"/>
            <a:endParaRPr lang="en-US">
              <a:solidFill>
                <a:schemeClr val="tx2"/>
              </a:solidFill>
              <a:latin typeface="Univers" panose="020B0503020202020204" pitchFamily="34" charset="0"/>
            </a:endParaRPr>
          </a:p>
        </p:txBody>
      </p:sp>
    </p:spTree>
    <p:extLst>
      <p:ext uri="{BB962C8B-B14F-4D97-AF65-F5344CB8AC3E}">
        <p14:creationId xmlns:p14="http://schemas.microsoft.com/office/powerpoint/2010/main" val="39675569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4_Custom Layout">
    <p:bg>
      <p:bgPr>
        <a:solidFill>
          <a:schemeClr val="accent3"/>
        </a:solidFill>
        <a:effectLst/>
      </p:bgPr>
    </p:bg>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2CED66F3-A892-54F7-982E-2E98DA8E0F31}"/>
              </a:ext>
            </a:extLst>
          </p:cNvPr>
          <p:cNvSpPr>
            <a:spLocks noGrp="1"/>
          </p:cNvSpPr>
          <p:nvPr>
            <p:ph type="pic" sz="quarter" idx="12"/>
          </p:nvPr>
        </p:nvSpPr>
        <p:spPr>
          <a:xfrm>
            <a:off x="6153150" y="0"/>
            <a:ext cx="6038850" cy="6858000"/>
          </a:xfrm>
          <a:prstGeom prst="rect">
            <a:avLst/>
          </a:prstGeom>
          <a:solidFill>
            <a:schemeClr val="bg2"/>
          </a:solidFill>
        </p:spPr>
        <p:txBody>
          <a:bodyPr>
            <a:noAutofit/>
          </a:bodyPr>
          <a:lstStyle>
            <a:lvl1pPr>
              <a:defRPr>
                <a:solidFill>
                  <a:schemeClr val="tx2"/>
                </a:solidFill>
              </a:defRPr>
            </a:lvl1pPr>
          </a:lstStyle>
          <a:p>
            <a:r>
              <a:rPr lang="en-GB"/>
              <a:t>Click icon to add picture</a:t>
            </a:r>
            <a:endParaRPr lang="en-US"/>
          </a:p>
        </p:txBody>
      </p:sp>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tx2"/>
                </a:solidFill>
              </a:defRPr>
            </a:lvl1pPr>
          </a:lstStyle>
          <a:p>
            <a:r>
              <a:rPr lang="en-US"/>
              <a:t>Revised Strategy &amp; Draft Business Plan | 2026-2027</a:t>
            </a:r>
          </a:p>
        </p:txBody>
      </p:sp>
      <p:sp>
        <p:nvSpPr>
          <p:cNvPr id="12" name="Text Placeholder 6">
            <a:extLst>
              <a:ext uri="{FF2B5EF4-FFF2-40B4-BE49-F238E27FC236}">
                <a16:creationId xmlns:a16="http://schemas.microsoft.com/office/drawing/2014/main" id="{6B81EE02-C52D-2825-3204-01667AC9C0AF}"/>
              </a:ext>
            </a:extLst>
          </p:cNvPr>
          <p:cNvSpPr>
            <a:spLocks noGrp="1"/>
          </p:cNvSpPr>
          <p:nvPr>
            <p:ph type="body" sz="quarter" idx="13" hasCustomPrompt="1"/>
          </p:nvPr>
        </p:nvSpPr>
        <p:spPr>
          <a:xfrm>
            <a:off x="11529150" y="6351300"/>
            <a:ext cx="327600" cy="327600"/>
          </a:xfrm>
          <a:prstGeom prst="rect">
            <a:avLst/>
          </a:prstGeom>
          <a:blipFill>
            <a:blip r:embed="rId2">
              <a:extLst>
                <a:ext uri="{96DAC541-7B7A-43D3-8B79-37D633B846F1}">
                  <asvg:svgBlip xmlns:asvg="http://schemas.microsoft.com/office/drawing/2016/SVG/main" r:embed="rId3"/>
                </a:ext>
              </a:extLst>
            </a:blip>
            <a:srcRect/>
            <a:stretch>
              <a:fillRect t="-1923" b="-1923"/>
            </a:stretch>
          </a:blipFill>
        </p:spPr>
        <p:txBody>
          <a:bodyPr>
            <a:noAutofit/>
          </a:bodyPr>
          <a:lstStyle>
            <a:lvl1pPr>
              <a:defRPr sz="100" b="1">
                <a:solidFill>
                  <a:schemeClr val="tx2"/>
                </a:solidFill>
              </a:defRPr>
            </a:lvl1pPr>
          </a:lstStyle>
          <a:p>
            <a:pPr lvl="0"/>
            <a:r>
              <a:rPr lang="en-GB"/>
              <a:t>Subheading</a:t>
            </a:r>
            <a:endParaRPr lang="en-US"/>
          </a:p>
        </p:txBody>
      </p:sp>
      <p:sp>
        <p:nvSpPr>
          <p:cNvPr id="6" name="Text Placeholder 4">
            <a:extLst>
              <a:ext uri="{FF2B5EF4-FFF2-40B4-BE49-F238E27FC236}">
                <a16:creationId xmlns:a16="http://schemas.microsoft.com/office/drawing/2014/main" id="{7706B3AD-E5E5-36C0-2F47-31FD8F55C23C}"/>
              </a:ext>
            </a:extLst>
          </p:cNvPr>
          <p:cNvSpPr>
            <a:spLocks noGrp="1"/>
          </p:cNvSpPr>
          <p:nvPr>
            <p:ph type="body" sz="quarter" idx="14"/>
          </p:nvPr>
        </p:nvSpPr>
        <p:spPr>
          <a:xfrm>
            <a:off x="342900" y="619125"/>
            <a:ext cx="4727575" cy="3425825"/>
          </a:xfrm>
        </p:spPr>
        <p:txBody>
          <a:bodyPr/>
          <a:lstStyle>
            <a:lvl1pPr>
              <a:lnSpc>
                <a:spcPct val="100000"/>
              </a:lnSpc>
              <a:defRPr sz="4400">
                <a:solidFill>
                  <a:schemeClr val="tx2"/>
                </a:solidFill>
                <a:latin typeface="+mj-lt"/>
              </a:defRPr>
            </a:lvl1pPr>
            <a:lvl2pPr>
              <a:lnSpc>
                <a:spcPct val="100000"/>
              </a:lnSpc>
              <a:defRPr b="1">
                <a:solidFill>
                  <a:schemeClr val="tx2"/>
                </a:solidFill>
                <a:latin typeface="+mj-lt"/>
              </a:defRPr>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34648089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B8DB2-495E-FDF9-0085-81D7233D6F41}"/>
              </a:ext>
            </a:extLst>
          </p:cNvPr>
          <p:cNvSpPr>
            <a:spLocks noGrp="1"/>
          </p:cNvSpPr>
          <p:nvPr>
            <p:ph type="ctrTitle" hasCustomPrompt="1"/>
          </p:nvPr>
        </p:nvSpPr>
        <p:spPr>
          <a:xfrm>
            <a:off x="360749" y="4565186"/>
            <a:ext cx="5678101" cy="1347738"/>
          </a:xfrm>
        </p:spPr>
        <p:txBody>
          <a:bodyPr lIns="0" tIns="0" rIns="0" bIns="0" anchor="ctr" anchorCtr="0">
            <a:noAutofit/>
          </a:bodyPr>
          <a:lstStyle>
            <a:lvl1pPr algn="l">
              <a:defRPr sz="5400" b="1">
                <a:solidFill>
                  <a:schemeClr val="tx2"/>
                </a:solidFill>
              </a:defRPr>
            </a:lvl1pPr>
          </a:lstStyle>
          <a:p>
            <a:r>
              <a:rPr lang="en-GB"/>
              <a:t>Thank you</a:t>
            </a:r>
            <a:endParaRPr lang="en-US"/>
          </a:p>
        </p:txBody>
      </p:sp>
      <p:sp>
        <p:nvSpPr>
          <p:cNvPr id="5" name="Footer Placeholder 4">
            <a:extLst>
              <a:ext uri="{FF2B5EF4-FFF2-40B4-BE49-F238E27FC236}">
                <a16:creationId xmlns:a16="http://schemas.microsoft.com/office/drawing/2014/main" id="{A6BD5814-7CAE-823A-76FF-559A41964EA0}"/>
              </a:ext>
            </a:extLst>
          </p:cNvPr>
          <p:cNvSpPr>
            <a:spLocks noGrp="1"/>
          </p:cNvSpPr>
          <p:nvPr>
            <p:ph type="ftr" sz="quarter" idx="11"/>
          </p:nvPr>
        </p:nvSpPr>
        <p:spPr>
          <a:xfrm>
            <a:off x="360749" y="6393421"/>
            <a:ext cx="4114800" cy="229802"/>
          </a:xfrm>
        </p:spPr>
        <p:txBody>
          <a:bodyPr lIns="0" tIns="0" rIns="0" bIns="0" anchor="t" anchorCtr="0">
            <a:noAutofit/>
          </a:bodyPr>
          <a:lstStyle>
            <a:lvl1pPr algn="l">
              <a:defRPr sz="1000">
                <a:solidFill>
                  <a:schemeClr val="tx2"/>
                </a:solidFill>
              </a:defRPr>
            </a:lvl1pPr>
          </a:lstStyle>
          <a:p>
            <a:r>
              <a:rPr lang="en-US">
                <a:solidFill>
                  <a:schemeClr val="tx2"/>
                </a:solidFill>
              </a:rPr>
              <a:t>Revised Strategy &amp; Draft Business Plan | 2026-2027</a:t>
            </a:r>
          </a:p>
        </p:txBody>
      </p:sp>
      <p:pic>
        <p:nvPicPr>
          <p:cNvPr id="9" name="Graphic 8">
            <a:extLst>
              <a:ext uri="{FF2B5EF4-FFF2-40B4-BE49-F238E27FC236}">
                <a16:creationId xmlns:a16="http://schemas.microsoft.com/office/drawing/2014/main" id="{A5462F2B-F0FF-FD39-B2AE-EF8C682A0201}"/>
              </a:ext>
            </a:extLst>
          </p:cNvPr>
          <p:cNvPicPr>
            <a:picLocks noChangeAspect="1"/>
          </p:cNvPicPr>
          <p:nvPr userDrawn="1"/>
        </p:nvPicPr>
        <p:blipFill>
          <a:blip r:embed="rId2">
            <a:extLst>
              <a:ext uri="{96DAC541-7B7A-43D3-8B79-37D633B846F1}">
                <asvg:svgBlip xmlns:asvg="http://schemas.microsoft.com/office/drawing/2016/SVG/main" r:embed="rId3"/>
              </a:ext>
            </a:extLst>
          </a:blip>
          <a:srcRect t="26185" r="45754" b="16107"/>
          <a:stretch>
            <a:fillRect/>
          </a:stretch>
        </p:blipFill>
        <p:spPr>
          <a:xfrm>
            <a:off x="6102858" y="0"/>
            <a:ext cx="6089142" cy="6858000"/>
          </a:xfrm>
          <a:prstGeom prst="rect">
            <a:avLst/>
          </a:prstGeom>
        </p:spPr>
      </p:pic>
      <p:sp>
        <p:nvSpPr>
          <p:cNvPr id="11" name="TextBox 10">
            <a:extLst>
              <a:ext uri="{FF2B5EF4-FFF2-40B4-BE49-F238E27FC236}">
                <a16:creationId xmlns:a16="http://schemas.microsoft.com/office/drawing/2014/main" id="{2C3A8F01-158C-71E2-AB14-09116305C040}"/>
              </a:ext>
            </a:extLst>
          </p:cNvPr>
          <p:cNvSpPr txBox="1"/>
          <p:nvPr userDrawn="1"/>
        </p:nvSpPr>
        <p:spPr>
          <a:xfrm>
            <a:off x="5082539" y="6393421"/>
            <a:ext cx="1364475" cy="246221"/>
          </a:xfrm>
          <a:prstGeom prst="rect">
            <a:avLst/>
          </a:prstGeom>
        </p:spPr>
        <p:txBody>
          <a:bodyPr vert="horz" lIns="0" tIns="0" rIns="0" bIns="0" rtlCol="0" anchor="t" anchorCtr="0">
            <a:noAutofit/>
          </a:bodyPr>
          <a:lstStyle>
            <a:defPPr>
              <a:defRPr lang="en-US"/>
            </a:defPPr>
            <a:lvl1pPr>
              <a:defRPr sz="1000">
                <a:solidFill>
                  <a:schemeClr val="accent4"/>
                </a:solidFill>
              </a:defRPr>
            </a:lvl1pPr>
          </a:lstStyle>
          <a:p>
            <a:pPr lvl="0"/>
            <a:r>
              <a:rPr lang="en-US" err="1">
                <a:solidFill>
                  <a:schemeClr val="tx2"/>
                </a:solidFill>
              </a:rPr>
              <a:t>thamesfreeport.com</a:t>
            </a:r>
            <a:endParaRPr lang="en-US">
              <a:solidFill>
                <a:schemeClr val="tx2"/>
              </a:solidFill>
            </a:endParaRPr>
          </a:p>
        </p:txBody>
      </p:sp>
      <p:pic>
        <p:nvPicPr>
          <p:cNvPr id="3" name="Graphic 2">
            <a:extLst>
              <a:ext uri="{FF2B5EF4-FFF2-40B4-BE49-F238E27FC236}">
                <a16:creationId xmlns:a16="http://schemas.microsoft.com/office/drawing/2014/main" id="{652F36F6-7502-6DE8-778F-4D390CC95889}"/>
              </a:ext>
            </a:extLst>
          </p:cNvPr>
          <p:cNvPicPr>
            <a:picLocks noChangeAspect="1"/>
          </p:cNvPicPr>
          <p:nvPr userDrawn="1"/>
        </p:nvPicPr>
        <p:blipFill>
          <a:blip r:embed="rId4">
            <a:extLst>
              <a:ext uri="{96DAC541-7B7A-43D3-8B79-37D633B846F1}">
                <asvg:svgBlip xmlns:asvg="http://schemas.microsoft.com/office/drawing/2016/SVG/main" r:embed="rId5"/>
              </a:ext>
            </a:extLst>
          </a:blip>
          <a:srcRect l="16" r="16"/>
          <a:stretch/>
        </p:blipFill>
        <p:spPr>
          <a:xfrm>
            <a:off x="360749" y="356606"/>
            <a:ext cx="1514230" cy="455836"/>
          </a:xfrm>
          <a:prstGeom prst="rect">
            <a:avLst/>
          </a:prstGeom>
        </p:spPr>
      </p:pic>
    </p:spTree>
    <p:extLst>
      <p:ext uri="{BB962C8B-B14F-4D97-AF65-F5344CB8AC3E}">
        <p14:creationId xmlns:p14="http://schemas.microsoft.com/office/powerpoint/2010/main" val="38740396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B8DB2-495E-FDF9-0085-81D7233D6F41}"/>
              </a:ext>
            </a:extLst>
          </p:cNvPr>
          <p:cNvSpPr>
            <a:spLocks noGrp="1"/>
          </p:cNvSpPr>
          <p:nvPr>
            <p:ph type="ctrTitle" hasCustomPrompt="1"/>
          </p:nvPr>
        </p:nvSpPr>
        <p:spPr>
          <a:xfrm>
            <a:off x="360749" y="4565186"/>
            <a:ext cx="5678101" cy="1347738"/>
          </a:xfrm>
        </p:spPr>
        <p:txBody>
          <a:bodyPr lIns="0" tIns="0" rIns="0" bIns="0" anchor="ctr" anchorCtr="0">
            <a:noAutofit/>
          </a:bodyPr>
          <a:lstStyle>
            <a:lvl1pPr algn="l">
              <a:defRPr sz="5400" b="1">
                <a:solidFill>
                  <a:schemeClr val="accent4"/>
                </a:solidFill>
              </a:defRPr>
            </a:lvl1pPr>
          </a:lstStyle>
          <a:p>
            <a:r>
              <a:rPr lang="en-GB"/>
              <a:t>Thank you</a:t>
            </a:r>
            <a:endParaRPr lang="en-US"/>
          </a:p>
        </p:txBody>
      </p:sp>
      <p:sp>
        <p:nvSpPr>
          <p:cNvPr id="5" name="Footer Placeholder 4">
            <a:extLst>
              <a:ext uri="{FF2B5EF4-FFF2-40B4-BE49-F238E27FC236}">
                <a16:creationId xmlns:a16="http://schemas.microsoft.com/office/drawing/2014/main" id="{A6BD5814-7CAE-823A-76FF-559A41964EA0}"/>
              </a:ext>
            </a:extLst>
          </p:cNvPr>
          <p:cNvSpPr>
            <a:spLocks noGrp="1"/>
          </p:cNvSpPr>
          <p:nvPr>
            <p:ph type="ftr" sz="quarter" idx="11"/>
          </p:nvPr>
        </p:nvSpPr>
        <p:spPr>
          <a:xfrm>
            <a:off x="360749" y="6393421"/>
            <a:ext cx="4114800" cy="229802"/>
          </a:xfrm>
        </p:spPr>
        <p:txBody>
          <a:bodyPr lIns="0" tIns="0" rIns="0" bIns="0" anchor="t" anchorCtr="0">
            <a:noAutofit/>
          </a:bodyPr>
          <a:lstStyle>
            <a:lvl1pPr algn="l">
              <a:defRPr sz="1000">
                <a:solidFill>
                  <a:schemeClr val="accent4"/>
                </a:solidFill>
              </a:defRPr>
            </a:lvl1pPr>
          </a:lstStyle>
          <a:p>
            <a:r>
              <a:rPr lang="en-US" sz="1000"/>
              <a:t>Revised Strategy &amp; Draft Business Plan | 2026-2027</a:t>
            </a:r>
          </a:p>
        </p:txBody>
      </p:sp>
      <p:pic>
        <p:nvPicPr>
          <p:cNvPr id="9" name="Graphic 8">
            <a:extLst>
              <a:ext uri="{FF2B5EF4-FFF2-40B4-BE49-F238E27FC236}">
                <a16:creationId xmlns:a16="http://schemas.microsoft.com/office/drawing/2014/main" id="{A5462F2B-F0FF-FD39-B2AE-EF8C682A0201}"/>
              </a:ext>
            </a:extLst>
          </p:cNvPr>
          <p:cNvPicPr>
            <a:picLocks noChangeAspect="1"/>
          </p:cNvPicPr>
          <p:nvPr userDrawn="1"/>
        </p:nvPicPr>
        <p:blipFill>
          <a:blip r:embed="rId2">
            <a:extLst>
              <a:ext uri="{96DAC541-7B7A-43D3-8B79-37D633B846F1}">
                <asvg:svgBlip xmlns:asvg="http://schemas.microsoft.com/office/drawing/2016/SVG/main" r:embed="rId3"/>
              </a:ext>
            </a:extLst>
          </a:blip>
          <a:srcRect t="26185" r="45754" b="16107"/>
          <a:stretch>
            <a:fillRect/>
          </a:stretch>
        </p:blipFill>
        <p:spPr>
          <a:xfrm>
            <a:off x="6102858" y="0"/>
            <a:ext cx="6089142" cy="6858000"/>
          </a:xfrm>
          <a:prstGeom prst="rect">
            <a:avLst/>
          </a:prstGeom>
        </p:spPr>
      </p:pic>
      <p:sp>
        <p:nvSpPr>
          <p:cNvPr id="11" name="TextBox 10">
            <a:extLst>
              <a:ext uri="{FF2B5EF4-FFF2-40B4-BE49-F238E27FC236}">
                <a16:creationId xmlns:a16="http://schemas.microsoft.com/office/drawing/2014/main" id="{2C3A8F01-158C-71E2-AB14-09116305C040}"/>
              </a:ext>
            </a:extLst>
          </p:cNvPr>
          <p:cNvSpPr txBox="1"/>
          <p:nvPr userDrawn="1"/>
        </p:nvSpPr>
        <p:spPr>
          <a:xfrm>
            <a:off x="5082539" y="6393421"/>
            <a:ext cx="1364475" cy="246221"/>
          </a:xfrm>
          <a:prstGeom prst="rect">
            <a:avLst/>
          </a:prstGeom>
        </p:spPr>
        <p:txBody>
          <a:bodyPr vert="horz" lIns="0" tIns="0" rIns="0" bIns="0" rtlCol="0" anchor="t" anchorCtr="0">
            <a:noAutofit/>
          </a:bodyPr>
          <a:lstStyle>
            <a:defPPr>
              <a:defRPr lang="en-US"/>
            </a:defPPr>
            <a:lvl1pPr>
              <a:defRPr sz="1000">
                <a:solidFill>
                  <a:schemeClr val="accent4"/>
                </a:solidFill>
              </a:defRPr>
            </a:lvl1pPr>
          </a:lstStyle>
          <a:p>
            <a:pPr lvl="0"/>
            <a:r>
              <a:rPr lang="en-US" err="1"/>
              <a:t>thamesfreeport.com</a:t>
            </a:r>
            <a:endParaRPr lang="en-US"/>
          </a:p>
        </p:txBody>
      </p:sp>
      <p:pic>
        <p:nvPicPr>
          <p:cNvPr id="3" name="Graphic 2">
            <a:extLst>
              <a:ext uri="{FF2B5EF4-FFF2-40B4-BE49-F238E27FC236}">
                <a16:creationId xmlns:a16="http://schemas.microsoft.com/office/drawing/2014/main" id="{24098098-78CA-3A5A-5FC4-619185D922FB}"/>
              </a:ext>
            </a:extLst>
          </p:cNvPr>
          <p:cNvPicPr>
            <a:picLocks noChangeAspect="1"/>
          </p:cNvPicPr>
          <p:nvPr userDrawn="1"/>
        </p:nvPicPr>
        <p:blipFill>
          <a:blip r:embed="rId4">
            <a:extLst>
              <a:ext uri="{96DAC541-7B7A-43D3-8B79-37D633B846F1}">
                <asvg:svgBlip xmlns:asvg="http://schemas.microsoft.com/office/drawing/2016/SVG/main" r:embed="rId5"/>
              </a:ext>
            </a:extLst>
          </a:blip>
          <a:srcRect l="16" r="16"/>
          <a:stretch/>
        </p:blipFill>
        <p:spPr>
          <a:xfrm>
            <a:off x="360749" y="356606"/>
            <a:ext cx="1514230" cy="455836"/>
          </a:xfrm>
          <a:prstGeom prst="rect">
            <a:avLst/>
          </a:prstGeom>
        </p:spPr>
      </p:pic>
    </p:spTree>
    <p:extLst>
      <p:ext uri="{BB962C8B-B14F-4D97-AF65-F5344CB8AC3E}">
        <p14:creationId xmlns:p14="http://schemas.microsoft.com/office/powerpoint/2010/main" val="41197660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B8DB2-495E-FDF9-0085-81D7233D6F41}"/>
              </a:ext>
            </a:extLst>
          </p:cNvPr>
          <p:cNvSpPr>
            <a:spLocks noGrp="1"/>
          </p:cNvSpPr>
          <p:nvPr>
            <p:ph type="ctrTitle" hasCustomPrompt="1"/>
          </p:nvPr>
        </p:nvSpPr>
        <p:spPr>
          <a:xfrm>
            <a:off x="360749" y="4565186"/>
            <a:ext cx="5678101" cy="1347738"/>
          </a:xfrm>
        </p:spPr>
        <p:txBody>
          <a:bodyPr lIns="0" tIns="0" rIns="0" bIns="0" anchor="ctr" anchorCtr="0">
            <a:noAutofit/>
          </a:bodyPr>
          <a:lstStyle>
            <a:lvl1pPr algn="l">
              <a:defRPr sz="5400" b="1">
                <a:solidFill>
                  <a:schemeClr val="accent4"/>
                </a:solidFill>
              </a:defRPr>
            </a:lvl1pPr>
          </a:lstStyle>
          <a:p>
            <a:r>
              <a:rPr lang="en-GB"/>
              <a:t>Thank you</a:t>
            </a:r>
            <a:endParaRPr lang="en-US"/>
          </a:p>
        </p:txBody>
      </p:sp>
      <p:sp>
        <p:nvSpPr>
          <p:cNvPr id="5" name="Footer Placeholder 4">
            <a:extLst>
              <a:ext uri="{FF2B5EF4-FFF2-40B4-BE49-F238E27FC236}">
                <a16:creationId xmlns:a16="http://schemas.microsoft.com/office/drawing/2014/main" id="{A6BD5814-7CAE-823A-76FF-559A41964EA0}"/>
              </a:ext>
            </a:extLst>
          </p:cNvPr>
          <p:cNvSpPr>
            <a:spLocks noGrp="1"/>
          </p:cNvSpPr>
          <p:nvPr>
            <p:ph type="ftr" sz="quarter" idx="11"/>
          </p:nvPr>
        </p:nvSpPr>
        <p:spPr>
          <a:xfrm>
            <a:off x="360749" y="6393421"/>
            <a:ext cx="4114800" cy="229802"/>
          </a:xfrm>
        </p:spPr>
        <p:txBody>
          <a:bodyPr lIns="0" tIns="0" rIns="0" bIns="0" anchor="t" anchorCtr="0">
            <a:noAutofit/>
          </a:bodyPr>
          <a:lstStyle>
            <a:lvl1pPr algn="l">
              <a:defRPr sz="1000">
                <a:solidFill>
                  <a:schemeClr val="accent4"/>
                </a:solidFill>
              </a:defRPr>
            </a:lvl1pPr>
          </a:lstStyle>
          <a:p>
            <a:r>
              <a:rPr lang="en-US">
                <a:solidFill>
                  <a:schemeClr val="accent4"/>
                </a:solidFill>
              </a:rPr>
              <a:t>Revised Strategy &amp; Draft Business Plan | 2026-2027</a:t>
            </a:r>
          </a:p>
        </p:txBody>
      </p:sp>
      <p:pic>
        <p:nvPicPr>
          <p:cNvPr id="9" name="Graphic 8">
            <a:extLst>
              <a:ext uri="{FF2B5EF4-FFF2-40B4-BE49-F238E27FC236}">
                <a16:creationId xmlns:a16="http://schemas.microsoft.com/office/drawing/2014/main" id="{A5462F2B-F0FF-FD39-B2AE-EF8C682A0201}"/>
              </a:ext>
            </a:extLst>
          </p:cNvPr>
          <p:cNvPicPr>
            <a:picLocks noChangeAspect="1"/>
          </p:cNvPicPr>
          <p:nvPr userDrawn="1"/>
        </p:nvPicPr>
        <p:blipFill>
          <a:blip r:embed="rId2">
            <a:extLst>
              <a:ext uri="{96DAC541-7B7A-43D3-8B79-37D633B846F1}">
                <asvg:svgBlip xmlns:asvg="http://schemas.microsoft.com/office/drawing/2016/SVG/main" r:embed="rId3"/>
              </a:ext>
            </a:extLst>
          </a:blip>
          <a:srcRect t="26185" r="45754" b="16107"/>
          <a:stretch>
            <a:fillRect/>
          </a:stretch>
        </p:blipFill>
        <p:spPr>
          <a:xfrm>
            <a:off x="6102858" y="0"/>
            <a:ext cx="6089142" cy="6858000"/>
          </a:xfrm>
          <a:prstGeom prst="rect">
            <a:avLst/>
          </a:prstGeom>
        </p:spPr>
      </p:pic>
      <p:sp>
        <p:nvSpPr>
          <p:cNvPr id="11" name="TextBox 10">
            <a:extLst>
              <a:ext uri="{FF2B5EF4-FFF2-40B4-BE49-F238E27FC236}">
                <a16:creationId xmlns:a16="http://schemas.microsoft.com/office/drawing/2014/main" id="{2C3A8F01-158C-71E2-AB14-09116305C040}"/>
              </a:ext>
            </a:extLst>
          </p:cNvPr>
          <p:cNvSpPr txBox="1"/>
          <p:nvPr userDrawn="1"/>
        </p:nvSpPr>
        <p:spPr>
          <a:xfrm>
            <a:off x="5082539" y="6393421"/>
            <a:ext cx="1364475" cy="246221"/>
          </a:xfrm>
          <a:prstGeom prst="rect">
            <a:avLst/>
          </a:prstGeom>
        </p:spPr>
        <p:txBody>
          <a:bodyPr vert="horz" lIns="0" tIns="0" rIns="0" bIns="0" rtlCol="0" anchor="t" anchorCtr="0">
            <a:noAutofit/>
          </a:bodyPr>
          <a:lstStyle>
            <a:defPPr>
              <a:defRPr lang="en-US"/>
            </a:defPPr>
            <a:lvl1pPr>
              <a:defRPr sz="1000">
                <a:solidFill>
                  <a:schemeClr val="accent4"/>
                </a:solidFill>
              </a:defRPr>
            </a:lvl1pPr>
          </a:lstStyle>
          <a:p>
            <a:pPr lvl="0"/>
            <a:r>
              <a:rPr lang="en-US" err="1">
                <a:solidFill>
                  <a:schemeClr val="accent4"/>
                </a:solidFill>
              </a:rPr>
              <a:t>thamesfreeport.com</a:t>
            </a:r>
            <a:endParaRPr lang="en-US">
              <a:solidFill>
                <a:schemeClr val="accent4"/>
              </a:solidFill>
            </a:endParaRPr>
          </a:p>
        </p:txBody>
      </p:sp>
      <p:pic>
        <p:nvPicPr>
          <p:cNvPr id="3" name="Graphic 2">
            <a:extLst>
              <a:ext uri="{FF2B5EF4-FFF2-40B4-BE49-F238E27FC236}">
                <a16:creationId xmlns:a16="http://schemas.microsoft.com/office/drawing/2014/main" id="{B17AD9C2-FE35-90E0-F112-AD2468DC540D}"/>
              </a:ext>
            </a:extLst>
          </p:cNvPr>
          <p:cNvPicPr>
            <a:picLocks noChangeAspect="1"/>
          </p:cNvPicPr>
          <p:nvPr userDrawn="1"/>
        </p:nvPicPr>
        <p:blipFill>
          <a:blip r:embed="rId4">
            <a:extLst>
              <a:ext uri="{96DAC541-7B7A-43D3-8B79-37D633B846F1}">
                <asvg:svgBlip xmlns:asvg="http://schemas.microsoft.com/office/drawing/2016/SVG/main" r:embed="rId5"/>
              </a:ext>
            </a:extLst>
          </a:blip>
          <a:srcRect l="16" r="16"/>
          <a:stretch/>
        </p:blipFill>
        <p:spPr>
          <a:xfrm>
            <a:off x="360749" y="356606"/>
            <a:ext cx="1514230" cy="455836"/>
          </a:xfrm>
          <a:prstGeom prst="rect">
            <a:avLst/>
          </a:prstGeom>
        </p:spPr>
      </p:pic>
    </p:spTree>
    <p:extLst>
      <p:ext uri="{BB962C8B-B14F-4D97-AF65-F5344CB8AC3E}">
        <p14:creationId xmlns:p14="http://schemas.microsoft.com/office/powerpoint/2010/main" val="4795125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B8DB2-495E-FDF9-0085-81D7233D6F41}"/>
              </a:ext>
            </a:extLst>
          </p:cNvPr>
          <p:cNvSpPr>
            <a:spLocks noGrp="1"/>
          </p:cNvSpPr>
          <p:nvPr>
            <p:ph type="ctrTitle" hasCustomPrompt="1"/>
          </p:nvPr>
        </p:nvSpPr>
        <p:spPr>
          <a:xfrm>
            <a:off x="360749" y="4565186"/>
            <a:ext cx="5678101" cy="1347738"/>
          </a:xfrm>
        </p:spPr>
        <p:txBody>
          <a:bodyPr lIns="0" tIns="0" rIns="0" bIns="0" anchor="ctr" anchorCtr="0">
            <a:noAutofit/>
          </a:bodyPr>
          <a:lstStyle>
            <a:lvl1pPr algn="l">
              <a:defRPr sz="5400" b="1">
                <a:solidFill>
                  <a:schemeClr val="tx2"/>
                </a:solidFill>
              </a:defRPr>
            </a:lvl1pPr>
          </a:lstStyle>
          <a:p>
            <a:r>
              <a:rPr lang="en-GB"/>
              <a:t>Thank you</a:t>
            </a:r>
            <a:endParaRPr lang="en-US"/>
          </a:p>
        </p:txBody>
      </p:sp>
      <p:sp>
        <p:nvSpPr>
          <p:cNvPr id="5" name="Footer Placeholder 4">
            <a:extLst>
              <a:ext uri="{FF2B5EF4-FFF2-40B4-BE49-F238E27FC236}">
                <a16:creationId xmlns:a16="http://schemas.microsoft.com/office/drawing/2014/main" id="{A6BD5814-7CAE-823A-76FF-559A41964EA0}"/>
              </a:ext>
            </a:extLst>
          </p:cNvPr>
          <p:cNvSpPr>
            <a:spLocks noGrp="1"/>
          </p:cNvSpPr>
          <p:nvPr>
            <p:ph type="ftr" sz="quarter" idx="11"/>
          </p:nvPr>
        </p:nvSpPr>
        <p:spPr>
          <a:xfrm>
            <a:off x="360749" y="6393421"/>
            <a:ext cx="4114800" cy="229802"/>
          </a:xfrm>
        </p:spPr>
        <p:txBody>
          <a:bodyPr lIns="0" tIns="0" rIns="0" bIns="0" anchor="t" anchorCtr="0">
            <a:noAutofit/>
          </a:bodyPr>
          <a:lstStyle>
            <a:lvl1pPr algn="l">
              <a:defRPr sz="1000">
                <a:solidFill>
                  <a:schemeClr val="tx2"/>
                </a:solidFill>
              </a:defRPr>
            </a:lvl1pPr>
          </a:lstStyle>
          <a:p>
            <a:r>
              <a:rPr lang="en-US">
                <a:solidFill>
                  <a:schemeClr val="tx2"/>
                </a:solidFill>
              </a:rPr>
              <a:t>Revised Strategy &amp; Draft Business Plan | 2026-2027</a:t>
            </a:r>
          </a:p>
        </p:txBody>
      </p:sp>
      <p:pic>
        <p:nvPicPr>
          <p:cNvPr id="9" name="Graphic 8">
            <a:extLst>
              <a:ext uri="{FF2B5EF4-FFF2-40B4-BE49-F238E27FC236}">
                <a16:creationId xmlns:a16="http://schemas.microsoft.com/office/drawing/2014/main" id="{A5462F2B-F0FF-FD39-B2AE-EF8C682A0201}"/>
              </a:ext>
            </a:extLst>
          </p:cNvPr>
          <p:cNvPicPr>
            <a:picLocks noChangeAspect="1"/>
          </p:cNvPicPr>
          <p:nvPr userDrawn="1"/>
        </p:nvPicPr>
        <p:blipFill>
          <a:blip r:embed="rId2">
            <a:extLst>
              <a:ext uri="{96DAC541-7B7A-43D3-8B79-37D633B846F1}">
                <asvg:svgBlip xmlns:asvg="http://schemas.microsoft.com/office/drawing/2016/SVG/main" r:embed="rId3"/>
              </a:ext>
            </a:extLst>
          </a:blip>
          <a:srcRect t="26185" r="45754" b="16107"/>
          <a:stretch>
            <a:fillRect/>
          </a:stretch>
        </p:blipFill>
        <p:spPr>
          <a:xfrm>
            <a:off x="6102858" y="0"/>
            <a:ext cx="6089142" cy="6858000"/>
          </a:xfrm>
          <a:prstGeom prst="rect">
            <a:avLst/>
          </a:prstGeom>
        </p:spPr>
      </p:pic>
      <p:sp>
        <p:nvSpPr>
          <p:cNvPr id="11" name="TextBox 10">
            <a:extLst>
              <a:ext uri="{FF2B5EF4-FFF2-40B4-BE49-F238E27FC236}">
                <a16:creationId xmlns:a16="http://schemas.microsoft.com/office/drawing/2014/main" id="{2C3A8F01-158C-71E2-AB14-09116305C040}"/>
              </a:ext>
            </a:extLst>
          </p:cNvPr>
          <p:cNvSpPr txBox="1"/>
          <p:nvPr userDrawn="1"/>
        </p:nvSpPr>
        <p:spPr>
          <a:xfrm>
            <a:off x="5082539" y="6393421"/>
            <a:ext cx="1364475" cy="246221"/>
          </a:xfrm>
          <a:prstGeom prst="rect">
            <a:avLst/>
          </a:prstGeom>
        </p:spPr>
        <p:txBody>
          <a:bodyPr vert="horz" lIns="0" tIns="0" rIns="0" bIns="0" rtlCol="0" anchor="t" anchorCtr="0">
            <a:noAutofit/>
          </a:bodyPr>
          <a:lstStyle>
            <a:defPPr>
              <a:defRPr lang="en-US"/>
            </a:defPPr>
            <a:lvl1pPr>
              <a:defRPr sz="1000">
                <a:solidFill>
                  <a:schemeClr val="accent4"/>
                </a:solidFill>
              </a:defRPr>
            </a:lvl1pPr>
          </a:lstStyle>
          <a:p>
            <a:pPr lvl="0"/>
            <a:r>
              <a:rPr lang="en-US" err="1">
                <a:solidFill>
                  <a:schemeClr val="tx2"/>
                </a:solidFill>
              </a:rPr>
              <a:t>thamesfreeport.com</a:t>
            </a:r>
            <a:endParaRPr lang="en-US">
              <a:solidFill>
                <a:schemeClr val="tx2"/>
              </a:solidFill>
            </a:endParaRPr>
          </a:p>
        </p:txBody>
      </p:sp>
      <p:pic>
        <p:nvPicPr>
          <p:cNvPr id="3" name="Graphic 2">
            <a:extLst>
              <a:ext uri="{FF2B5EF4-FFF2-40B4-BE49-F238E27FC236}">
                <a16:creationId xmlns:a16="http://schemas.microsoft.com/office/drawing/2014/main" id="{BF71F3E7-8FCA-16D7-F024-AE020E1F6970}"/>
              </a:ext>
            </a:extLst>
          </p:cNvPr>
          <p:cNvPicPr>
            <a:picLocks noChangeAspect="1"/>
          </p:cNvPicPr>
          <p:nvPr userDrawn="1"/>
        </p:nvPicPr>
        <p:blipFill>
          <a:blip r:embed="rId4">
            <a:extLst>
              <a:ext uri="{96DAC541-7B7A-43D3-8B79-37D633B846F1}">
                <asvg:svgBlip xmlns:asvg="http://schemas.microsoft.com/office/drawing/2016/SVG/main" r:embed="rId5"/>
              </a:ext>
            </a:extLst>
          </a:blip>
          <a:srcRect l="16" r="16"/>
          <a:stretch/>
        </p:blipFill>
        <p:spPr>
          <a:xfrm>
            <a:off x="360749" y="356606"/>
            <a:ext cx="1514230" cy="455836"/>
          </a:xfrm>
          <a:prstGeom prst="rect">
            <a:avLst/>
          </a:prstGeom>
        </p:spPr>
      </p:pic>
    </p:spTree>
    <p:extLst>
      <p:ext uri="{BB962C8B-B14F-4D97-AF65-F5344CB8AC3E}">
        <p14:creationId xmlns:p14="http://schemas.microsoft.com/office/powerpoint/2010/main" val="38864550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chemeClr val="bg1"/>
        </a:solidFill>
        <a:effectLst/>
      </p:bgPr>
    </p:bg>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2CED66F3-A892-54F7-982E-2E98DA8E0F31}"/>
              </a:ext>
            </a:extLst>
          </p:cNvPr>
          <p:cNvSpPr>
            <a:spLocks noGrp="1"/>
          </p:cNvSpPr>
          <p:nvPr>
            <p:ph type="pic" sz="quarter" idx="12"/>
          </p:nvPr>
        </p:nvSpPr>
        <p:spPr>
          <a:xfrm>
            <a:off x="9144000" y="0"/>
            <a:ext cx="3048000" cy="6858000"/>
          </a:xfrm>
          <a:prstGeom prst="rect">
            <a:avLst/>
          </a:prstGeom>
          <a:solidFill>
            <a:schemeClr val="bg2"/>
          </a:solidFill>
        </p:spPr>
        <p:txBody>
          <a:bodyPr>
            <a:noAutofit/>
          </a:bodyPr>
          <a:lstStyle>
            <a:lvl1pPr>
              <a:defRPr>
                <a:solidFill>
                  <a:schemeClr val="tx2"/>
                </a:solidFill>
              </a:defRPr>
            </a:lvl1pPr>
          </a:lstStyle>
          <a:p>
            <a:r>
              <a:rPr lang="en-GB"/>
              <a:t>Click icon to add picture</a:t>
            </a:r>
            <a:endParaRPr lang="en-US"/>
          </a:p>
        </p:txBody>
      </p:sp>
      <p:sp>
        <p:nvSpPr>
          <p:cNvPr id="2" name="Title 1">
            <a:extLst>
              <a:ext uri="{FF2B5EF4-FFF2-40B4-BE49-F238E27FC236}">
                <a16:creationId xmlns:a16="http://schemas.microsoft.com/office/drawing/2014/main" id="{F180FF46-6518-5287-28F8-852249E3A547}"/>
              </a:ext>
            </a:extLst>
          </p:cNvPr>
          <p:cNvSpPr>
            <a:spLocks noGrp="1"/>
          </p:cNvSpPr>
          <p:nvPr>
            <p:ph type="title" hasCustomPrompt="1"/>
          </p:nvPr>
        </p:nvSpPr>
        <p:spPr>
          <a:xfrm>
            <a:off x="343228" y="619125"/>
            <a:ext cx="4727247" cy="790576"/>
          </a:xfrm>
        </p:spPr>
        <p:txBody>
          <a:bodyPr>
            <a:noAutofit/>
          </a:bodyPr>
          <a:lstStyle>
            <a:lvl1pPr>
              <a:defRPr sz="3200">
                <a:solidFill>
                  <a:schemeClr val="tx1"/>
                </a:solidFill>
              </a:defRPr>
            </a:lvl1pPr>
          </a:lstStyle>
          <a:p>
            <a:r>
              <a:rPr lang="en-GB"/>
              <a:t>Title</a:t>
            </a:r>
            <a:endParaRPr lang="en-US"/>
          </a:p>
        </p:txBody>
      </p:sp>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tx2"/>
                </a:solidFill>
              </a:defRPr>
            </a:lvl1pPr>
          </a:lstStyle>
          <a:p>
            <a:r>
              <a:rPr lang="en-US">
                <a:solidFill>
                  <a:schemeClr val="tx2"/>
                </a:solidFill>
              </a:rPr>
              <a:t>Revised Strategy &amp; Draft Business Plan | 2026-2027</a:t>
            </a:r>
          </a:p>
        </p:txBody>
      </p:sp>
      <p:sp>
        <p:nvSpPr>
          <p:cNvPr id="7" name="Text Placeholder 17">
            <a:extLst>
              <a:ext uri="{FF2B5EF4-FFF2-40B4-BE49-F238E27FC236}">
                <a16:creationId xmlns:a16="http://schemas.microsoft.com/office/drawing/2014/main" id="{1A38FA5D-3467-36BE-5FD9-AE550CE5C8B2}"/>
              </a:ext>
            </a:extLst>
          </p:cNvPr>
          <p:cNvSpPr>
            <a:spLocks noGrp="1"/>
          </p:cNvSpPr>
          <p:nvPr>
            <p:ph type="body" sz="quarter" idx="20"/>
          </p:nvPr>
        </p:nvSpPr>
        <p:spPr>
          <a:xfrm>
            <a:off x="4794757" y="3243263"/>
            <a:ext cx="4149217" cy="2995612"/>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9" name="Text Placeholder 17">
            <a:extLst>
              <a:ext uri="{FF2B5EF4-FFF2-40B4-BE49-F238E27FC236}">
                <a16:creationId xmlns:a16="http://schemas.microsoft.com/office/drawing/2014/main" id="{4329C712-D42A-9E2B-A521-C4B8796C5A34}"/>
              </a:ext>
            </a:extLst>
          </p:cNvPr>
          <p:cNvSpPr>
            <a:spLocks noGrp="1"/>
          </p:cNvSpPr>
          <p:nvPr>
            <p:ph type="body" sz="quarter" idx="21"/>
          </p:nvPr>
        </p:nvSpPr>
        <p:spPr>
          <a:xfrm>
            <a:off x="341629" y="3243263"/>
            <a:ext cx="4149217" cy="2995612"/>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12" name="Text Placeholder 6">
            <a:extLst>
              <a:ext uri="{FF2B5EF4-FFF2-40B4-BE49-F238E27FC236}">
                <a16:creationId xmlns:a16="http://schemas.microsoft.com/office/drawing/2014/main" id="{6B81EE02-C52D-2825-3204-01667AC9C0AF}"/>
              </a:ext>
            </a:extLst>
          </p:cNvPr>
          <p:cNvSpPr>
            <a:spLocks noGrp="1"/>
          </p:cNvSpPr>
          <p:nvPr>
            <p:ph type="body" sz="quarter" idx="13" hasCustomPrompt="1"/>
          </p:nvPr>
        </p:nvSpPr>
        <p:spPr>
          <a:xfrm>
            <a:off x="11529150" y="6351300"/>
            <a:ext cx="327600" cy="327600"/>
          </a:xfrm>
          <a:prstGeom prst="rect">
            <a:avLst/>
          </a:prstGeom>
          <a:blipFill>
            <a:blip r:embed="rId2">
              <a:extLst>
                <a:ext uri="{96DAC541-7B7A-43D3-8B79-37D633B846F1}">
                  <asvg:svgBlip xmlns:asvg="http://schemas.microsoft.com/office/drawing/2016/SVG/main" r:embed="rId3"/>
                </a:ext>
              </a:extLst>
            </a:blip>
            <a:srcRect/>
            <a:stretch>
              <a:fillRect t="-1923" b="-1923"/>
            </a:stretch>
          </a:blipFill>
        </p:spPr>
        <p:txBody>
          <a:bodyPr>
            <a:noAutofit/>
          </a:bodyPr>
          <a:lstStyle>
            <a:lvl1pPr>
              <a:defRPr sz="100" b="1">
                <a:noFill/>
              </a:defRPr>
            </a:lvl1pPr>
          </a:lstStyle>
          <a:p>
            <a:pPr lvl="0"/>
            <a:r>
              <a:rPr lang="en-GB"/>
              <a:t>Subheading</a:t>
            </a:r>
            <a:endParaRPr lang="en-US"/>
          </a:p>
        </p:txBody>
      </p:sp>
    </p:spTree>
    <p:extLst>
      <p:ext uri="{BB962C8B-B14F-4D97-AF65-F5344CB8AC3E}">
        <p14:creationId xmlns:p14="http://schemas.microsoft.com/office/powerpoint/2010/main" val="10451532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chemeClr val="bg1"/>
        </a:solidFill>
        <a:effectLst/>
      </p:bgPr>
    </p:bg>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2CED66F3-A892-54F7-982E-2E98DA8E0F31}"/>
              </a:ext>
            </a:extLst>
          </p:cNvPr>
          <p:cNvSpPr>
            <a:spLocks noGrp="1"/>
          </p:cNvSpPr>
          <p:nvPr>
            <p:ph type="pic" sz="quarter" idx="12"/>
          </p:nvPr>
        </p:nvSpPr>
        <p:spPr>
          <a:xfrm>
            <a:off x="9144000" y="0"/>
            <a:ext cx="3048000" cy="6858000"/>
          </a:xfrm>
          <a:prstGeom prst="rect">
            <a:avLst/>
          </a:prstGeom>
          <a:solidFill>
            <a:schemeClr val="bg2"/>
          </a:solidFill>
        </p:spPr>
        <p:txBody>
          <a:bodyPr>
            <a:noAutofit/>
          </a:bodyPr>
          <a:lstStyle>
            <a:lvl1pPr>
              <a:defRPr>
                <a:solidFill>
                  <a:schemeClr val="tx2"/>
                </a:solidFill>
              </a:defRPr>
            </a:lvl1pPr>
          </a:lstStyle>
          <a:p>
            <a:r>
              <a:rPr lang="en-GB"/>
              <a:t>Click icon to add picture</a:t>
            </a:r>
            <a:endParaRPr lang="en-US"/>
          </a:p>
        </p:txBody>
      </p:sp>
      <p:sp>
        <p:nvSpPr>
          <p:cNvPr id="2" name="Title 1">
            <a:extLst>
              <a:ext uri="{FF2B5EF4-FFF2-40B4-BE49-F238E27FC236}">
                <a16:creationId xmlns:a16="http://schemas.microsoft.com/office/drawing/2014/main" id="{F180FF46-6518-5287-28F8-852249E3A547}"/>
              </a:ext>
            </a:extLst>
          </p:cNvPr>
          <p:cNvSpPr>
            <a:spLocks noGrp="1"/>
          </p:cNvSpPr>
          <p:nvPr>
            <p:ph type="title" hasCustomPrompt="1"/>
          </p:nvPr>
        </p:nvSpPr>
        <p:spPr>
          <a:xfrm>
            <a:off x="343228" y="619125"/>
            <a:ext cx="4727247" cy="790576"/>
          </a:xfrm>
        </p:spPr>
        <p:txBody>
          <a:bodyPr>
            <a:noAutofit/>
          </a:bodyPr>
          <a:lstStyle>
            <a:lvl1pPr>
              <a:defRPr sz="3200">
                <a:solidFill>
                  <a:schemeClr val="tx1"/>
                </a:solidFill>
              </a:defRPr>
            </a:lvl1pPr>
          </a:lstStyle>
          <a:p>
            <a:r>
              <a:rPr lang="en-GB"/>
              <a:t>Title</a:t>
            </a:r>
            <a:endParaRPr lang="en-US"/>
          </a:p>
        </p:txBody>
      </p:sp>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tx2"/>
                </a:solidFill>
              </a:defRPr>
            </a:lvl1pPr>
          </a:lstStyle>
          <a:p>
            <a:r>
              <a:rPr lang="en-US">
                <a:solidFill>
                  <a:schemeClr val="tx2"/>
                </a:solidFill>
              </a:rPr>
              <a:t>Revised Strategy &amp; Draft Business Plan | 2026-2027</a:t>
            </a:r>
          </a:p>
        </p:txBody>
      </p:sp>
      <p:sp>
        <p:nvSpPr>
          <p:cNvPr id="7" name="Text Placeholder 17">
            <a:extLst>
              <a:ext uri="{FF2B5EF4-FFF2-40B4-BE49-F238E27FC236}">
                <a16:creationId xmlns:a16="http://schemas.microsoft.com/office/drawing/2014/main" id="{1A38FA5D-3467-36BE-5FD9-AE550CE5C8B2}"/>
              </a:ext>
            </a:extLst>
          </p:cNvPr>
          <p:cNvSpPr>
            <a:spLocks noGrp="1"/>
          </p:cNvSpPr>
          <p:nvPr>
            <p:ph type="body" sz="quarter" idx="20"/>
          </p:nvPr>
        </p:nvSpPr>
        <p:spPr>
          <a:xfrm>
            <a:off x="4794757" y="3032951"/>
            <a:ext cx="4149217" cy="1456753"/>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9" name="Text Placeholder 17">
            <a:extLst>
              <a:ext uri="{FF2B5EF4-FFF2-40B4-BE49-F238E27FC236}">
                <a16:creationId xmlns:a16="http://schemas.microsoft.com/office/drawing/2014/main" id="{4329C712-D42A-9E2B-A521-C4B8796C5A34}"/>
              </a:ext>
            </a:extLst>
          </p:cNvPr>
          <p:cNvSpPr>
            <a:spLocks noGrp="1"/>
          </p:cNvSpPr>
          <p:nvPr>
            <p:ph type="body" sz="quarter" idx="21"/>
          </p:nvPr>
        </p:nvSpPr>
        <p:spPr>
          <a:xfrm>
            <a:off x="341629" y="3032951"/>
            <a:ext cx="4149217" cy="1456753"/>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12" name="Text Placeholder 6">
            <a:extLst>
              <a:ext uri="{FF2B5EF4-FFF2-40B4-BE49-F238E27FC236}">
                <a16:creationId xmlns:a16="http://schemas.microsoft.com/office/drawing/2014/main" id="{6B81EE02-C52D-2825-3204-01667AC9C0AF}"/>
              </a:ext>
            </a:extLst>
          </p:cNvPr>
          <p:cNvSpPr>
            <a:spLocks noGrp="1"/>
          </p:cNvSpPr>
          <p:nvPr>
            <p:ph type="body" sz="quarter" idx="13" hasCustomPrompt="1"/>
          </p:nvPr>
        </p:nvSpPr>
        <p:spPr>
          <a:xfrm>
            <a:off x="11529150" y="6351300"/>
            <a:ext cx="327600" cy="327600"/>
          </a:xfrm>
          <a:prstGeom prst="rect">
            <a:avLst/>
          </a:prstGeom>
          <a:blipFill>
            <a:blip r:embed="rId2">
              <a:extLst>
                <a:ext uri="{96DAC541-7B7A-43D3-8B79-37D633B846F1}">
                  <asvg:svgBlip xmlns:asvg="http://schemas.microsoft.com/office/drawing/2016/SVG/main" r:embed="rId3"/>
                </a:ext>
              </a:extLst>
            </a:blip>
            <a:srcRect/>
            <a:stretch>
              <a:fillRect t="-1923" b="-1923"/>
            </a:stretch>
          </a:blipFill>
        </p:spPr>
        <p:txBody>
          <a:bodyPr>
            <a:noAutofit/>
          </a:bodyPr>
          <a:lstStyle>
            <a:lvl1pPr>
              <a:defRPr sz="100" b="1">
                <a:noFill/>
              </a:defRPr>
            </a:lvl1pPr>
          </a:lstStyle>
          <a:p>
            <a:pPr lvl="0"/>
            <a:r>
              <a:rPr lang="en-GB"/>
              <a:t>Subheading</a:t>
            </a:r>
            <a:endParaRPr lang="en-US"/>
          </a:p>
        </p:txBody>
      </p:sp>
      <p:sp>
        <p:nvSpPr>
          <p:cNvPr id="4" name="Text Placeholder 17">
            <a:extLst>
              <a:ext uri="{FF2B5EF4-FFF2-40B4-BE49-F238E27FC236}">
                <a16:creationId xmlns:a16="http://schemas.microsoft.com/office/drawing/2014/main" id="{A62E64B9-811F-0D66-3C87-9C839A763CBE}"/>
              </a:ext>
            </a:extLst>
          </p:cNvPr>
          <p:cNvSpPr>
            <a:spLocks noGrp="1"/>
          </p:cNvSpPr>
          <p:nvPr>
            <p:ph type="body" sz="quarter" idx="22"/>
          </p:nvPr>
        </p:nvSpPr>
        <p:spPr>
          <a:xfrm>
            <a:off x="4794757" y="4614863"/>
            <a:ext cx="4149217" cy="1456753"/>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5" name="Text Placeholder 17">
            <a:extLst>
              <a:ext uri="{FF2B5EF4-FFF2-40B4-BE49-F238E27FC236}">
                <a16:creationId xmlns:a16="http://schemas.microsoft.com/office/drawing/2014/main" id="{8EECE23E-AD78-780A-2094-DBB67871B3E2}"/>
              </a:ext>
            </a:extLst>
          </p:cNvPr>
          <p:cNvSpPr>
            <a:spLocks noGrp="1"/>
          </p:cNvSpPr>
          <p:nvPr>
            <p:ph type="body" sz="quarter" idx="23"/>
          </p:nvPr>
        </p:nvSpPr>
        <p:spPr>
          <a:xfrm>
            <a:off x="341629" y="4614863"/>
            <a:ext cx="4149217" cy="1456753"/>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25170280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chemeClr val="bg1"/>
        </a:solidFill>
        <a:effectLst/>
      </p:bgPr>
    </p:bg>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2CED66F3-A892-54F7-982E-2E98DA8E0F31}"/>
              </a:ext>
            </a:extLst>
          </p:cNvPr>
          <p:cNvSpPr>
            <a:spLocks noGrp="1"/>
          </p:cNvSpPr>
          <p:nvPr>
            <p:ph type="pic" sz="quarter" idx="12"/>
          </p:nvPr>
        </p:nvSpPr>
        <p:spPr>
          <a:xfrm>
            <a:off x="6153150" y="0"/>
            <a:ext cx="6038850" cy="6858000"/>
          </a:xfrm>
          <a:prstGeom prst="rect">
            <a:avLst/>
          </a:prstGeom>
          <a:solidFill>
            <a:schemeClr val="bg2"/>
          </a:solidFill>
        </p:spPr>
        <p:txBody>
          <a:bodyPr>
            <a:noAutofit/>
          </a:bodyPr>
          <a:lstStyle>
            <a:lvl1pPr>
              <a:defRPr>
                <a:solidFill>
                  <a:schemeClr val="tx2"/>
                </a:solidFill>
              </a:defRPr>
            </a:lvl1pPr>
          </a:lstStyle>
          <a:p>
            <a:r>
              <a:rPr lang="en-GB"/>
              <a:t>Click icon to add picture</a:t>
            </a:r>
            <a:endParaRPr lang="en-US"/>
          </a:p>
        </p:txBody>
      </p:sp>
      <p:sp>
        <p:nvSpPr>
          <p:cNvPr id="2" name="Title 1">
            <a:extLst>
              <a:ext uri="{FF2B5EF4-FFF2-40B4-BE49-F238E27FC236}">
                <a16:creationId xmlns:a16="http://schemas.microsoft.com/office/drawing/2014/main" id="{F180FF46-6518-5287-28F8-852249E3A547}"/>
              </a:ext>
            </a:extLst>
          </p:cNvPr>
          <p:cNvSpPr>
            <a:spLocks noGrp="1"/>
          </p:cNvSpPr>
          <p:nvPr>
            <p:ph type="title" hasCustomPrompt="1"/>
          </p:nvPr>
        </p:nvSpPr>
        <p:spPr>
          <a:xfrm>
            <a:off x="343228" y="619125"/>
            <a:ext cx="4727247" cy="790576"/>
          </a:xfrm>
        </p:spPr>
        <p:txBody>
          <a:bodyPr>
            <a:noAutofit/>
          </a:bodyPr>
          <a:lstStyle>
            <a:lvl1pPr>
              <a:defRPr sz="3200">
                <a:solidFill>
                  <a:schemeClr val="tx1"/>
                </a:solidFill>
              </a:defRPr>
            </a:lvl1pPr>
          </a:lstStyle>
          <a:p>
            <a:r>
              <a:rPr lang="en-GB"/>
              <a:t>Title</a:t>
            </a:r>
            <a:endParaRPr lang="en-US"/>
          </a:p>
        </p:txBody>
      </p:sp>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tx2"/>
                </a:solidFill>
              </a:defRPr>
            </a:lvl1pPr>
          </a:lstStyle>
          <a:p>
            <a:r>
              <a:rPr lang="en-US">
                <a:solidFill>
                  <a:schemeClr val="tx2"/>
                </a:solidFill>
              </a:rPr>
              <a:t>Revised Strategy &amp; Draft Business Plan | 2026-2027</a:t>
            </a:r>
          </a:p>
        </p:txBody>
      </p:sp>
      <p:sp>
        <p:nvSpPr>
          <p:cNvPr id="9" name="Text Placeholder 17">
            <a:extLst>
              <a:ext uri="{FF2B5EF4-FFF2-40B4-BE49-F238E27FC236}">
                <a16:creationId xmlns:a16="http://schemas.microsoft.com/office/drawing/2014/main" id="{4329C712-D42A-9E2B-A521-C4B8796C5A34}"/>
              </a:ext>
            </a:extLst>
          </p:cNvPr>
          <p:cNvSpPr>
            <a:spLocks noGrp="1"/>
          </p:cNvSpPr>
          <p:nvPr>
            <p:ph type="body" sz="quarter" idx="21"/>
          </p:nvPr>
        </p:nvSpPr>
        <p:spPr>
          <a:xfrm>
            <a:off x="341629" y="3032951"/>
            <a:ext cx="4728846" cy="3038665"/>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12" name="Text Placeholder 6">
            <a:extLst>
              <a:ext uri="{FF2B5EF4-FFF2-40B4-BE49-F238E27FC236}">
                <a16:creationId xmlns:a16="http://schemas.microsoft.com/office/drawing/2014/main" id="{6B81EE02-C52D-2825-3204-01667AC9C0AF}"/>
              </a:ext>
            </a:extLst>
          </p:cNvPr>
          <p:cNvSpPr>
            <a:spLocks noGrp="1"/>
          </p:cNvSpPr>
          <p:nvPr>
            <p:ph type="body" sz="quarter" idx="13" hasCustomPrompt="1"/>
          </p:nvPr>
        </p:nvSpPr>
        <p:spPr>
          <a:xfrm>
            <a:off x="11529150" y="6351300"/>
            <a:ext cx="327600" cy="327600"/>
          </a:xfrm>
          <a:prstGeom prst="rect">
            <a:avLst/>
          </a:prstGeom>
          <a:blipFill>
            <a:blip r:embed="rId2">
              <a:extLst>
                <a:ext uri="{96DAC541-7B7A-43D3-8B79-37D633B846F1}">
                  <asvg:svgBlip xmlns:asvg="http://schemas.microsoft.com/office/drawing/2016/SVG/main" r:embed="rId3"/>
                </a:ext>
              </a:extLst>
            </a:blip>
            <a:srcRect/>
            <a:stretch>
              <a:fillRect t="-1923" b="-1923"/>
            </a:stretch>
          </a:blipFill>
        </p:spPr>
        <p:txBody>
          <a:bodyPr>
            <a:noAutofit/>
          </a:bodyPr>
          <a:lstStyle>
            <a:lvl1pPr>
              <a:defRPr sz="100" b="1">
                <a:noFill/>
              </a:defRPr>
            </a:lvl1pPr>
          </a:lstStyle>
          <a:p>
            <a:pPr lvl="0"/>
            <a:r>
              <a:rPr lang="en-GB"/>
              <a:t>Subheading</a:t>
            </a:r>
            <a:endParaRPr lang="en-US"/>
          </a:p>
        </p:txBody>
      </p:sp>
    </p:spTree>
    <p:extLst>
      <p:ext uri="{BB962C8B-B14F-4D97-AF65-F5344CB8AC3E}">
        <p14:creationId xmlns:p14="http://schemas.microsoft.com/office/powerpoint/2010/main" val="14007886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chemeClr val="bg1"/>
        </a:solidFill>
        <a:effectLst/>
      </p:bgPr>
    </p:bg>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2CED66F3-A892-54F7-982E-2E98DA8E0F31}"/>
              </a:ext>
            </a:extLst>
          </p:cNvPr>
          <p:cNvSpPr>
            <a:spLocks noGrp="1"/>
          </p:cNvSpPr>
          <p:nvPr>
            <p:ph type="pic" sz="quarter" idx="12"/>
          </p:nvPr>
        </p:nvSpPr>
        <p:spPr>
          <a:xfrm>
            <a:off x="0" y="0"/>
            <a:ext cx="12192000" cy="6858000"/>
          </a:xfrm>
          <a:prstGeom prst="rect">
            <a:avLst/>
          </a:prstGeom>
          <a:solidFill>
            <a:schemeClr val="bg2"/>
          </a:solidFill>
        </p:spPr>
        <p:txBody>
          <a:bodyPr>
            <a:noAutofit/>
          </a:bodyPr>
          <a:lstStyle>
            <a:lvl1pPr>
              <a:defRPr>
                <a:solidFill>
                  <a:schemeClr val="tx2"/>
                </a:solidFill>
              </a:defRPr>
            </a:lvl1pPr>
          </a:lstStyle>
          <a:p>
            <a:r>
              <a:rPr lang="en-GB"/>
              <a:t>Click icon to add picture</a:t>
            </a:r>
            <a:endParaRPr lang="en-US"/>
          </a:p>
        </p:txBody>
      </p:sp>
      <p:sp>
        <p:nvSpPr>
          <p:cNvPr id="2" name="Title 1">
            <a:extLst>
              <a:ext uri="{FF2B5EF4-FFF2-40B4-BE49-F238E27FC236}">
                <a16:creationId xmlns:a16="http://schemas.microsoft.com/office/drawing/2014/main" id="{F180FF46-6518-5287-28F8-852249E3A547}"/>
              </a:ext>
            </a:extLst>
          </p:cNvPr>
          <p:cNvSpPr>
            <a:spLocks noGrp="1"/>
          </p:cNvSpPr>
          <p:nvPr>
            <p:ph type="title" hasCustomPrompt="1"/>
          </p:nvPr>
        </p:nvSpPr>
        <p:spPr>
          <a:xfrm>
            <a:off x="1311275" y="2403725"/>
            <a:ext cx="9569450" cy="2050551"/>
          </a:xfrm>
        </p:spPr>
        <p:txBody>
          <a:bodyPr anchor="ctr" anchorCtr="0">
            <a:noAutofit/>
          </a:bodyPr>
          <a:lstStyle>
            <a:lvl1pPr algn="ctr">
              <a:defRPr sz="6000">
                <a:solidFill>
                  <a:schemeClr val="bg1"/>
                </a:solidFill>
              </a:defRPr>
            </a:lvl1pPr>
          </a:lstStyle>
          <a:p>
            <a:r>
              <a:rPr lang="en-GB"/>
              <a:t>Quote goes here</a:t>
            </a:r>
            <a:endParaRPr lang="en-US"/>
          </a:p>
        </p:txBody>
      </p:sp>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accent4"/>
                </a:solidFill>
              </a:defRPr>
            </a:lvl1pPr>
          </a:lstStyle>
          <a:p>
            <a:r>
              <a:rPr lang="en-US">
                <a:solidFill>
                  <a:schemeClr val="accent4"/>
                </a:solidFill>
              </a:rPr>
              <a:t>Revised Strategy &amp; Draft Business Plan | 2026-2027</a:t>
            </a:r>
          </a:p>
        </p:txBody>
      </p:sp>
      <p:sp>
        <p:nvSpPr>
          <p:cNvPr id="12" name="Text Placeholder 6">
            <a:extLst>
              <a:ext uri="{FF2B5EF4-FFF2-40B4-BE49-F238E27FC236}">
                <a16:creationId xmlns:a16="http://schemas.microsoft.com/office/drawing/2014/main" id="{6B81EE02-C52D-2825-3204-01667AC9C0AF}"/>
              </a:ext>
            </a:extLst>
          </p:cNvPr>
          <p:cNvSpPr>
            <a:spLocks noGrp="1"/>
          </p:cNvSpPr>
          <p:nvPr>
            <p:ph type="body" sz="quarter" idx="13" hasCustomPrompt="1"/>
          </p:nvPr>
        </p:nvSpPr>
        <p:spPr>
          <a:xfrm>
            <a:off x="11529150" y="6351300"/>
            <a:ext cx="327600" cy="327600"/>
          </a:xfrm>
          <a:prstGeom prst="rect">
            <a:avLst/>
          </a:prstGeom>
          <a:blipFill>
            <a:blip r:embed="rId2">
              <a:extLst>
                <a:ext uri="{96DAC541-7B7A-43D3-8B79-37D633B846F1}">
                  <asvg:svgBlip xmlns:asvg="http://schemas.microsoft.com/office/drawing/2016/SVG/main" r:embed="rId3"/>
                </a:ext>
              </a:extLst>
            </a:blip>
            <a:srcRect/>
            <a:stretch>
              <a:fillRect t="-1923" b="-1923"/>
            </a:stretch>
          </a:blipFill>
        </p:spPr>
        <p:txBody>
          <a:bodyPr>
            <a:noAutofit/>
          </a:bodyPr>
          <a:lstStyle>
            <a:lvl1pPr>
              <a:defRPr sz="100" b="1">
                <a:noFill/>
              </a:defRPr>
            </a:lvl1pPr>
          </a:lstStyle>
          <a:p>
            <a:pPr lvl="0"/>
            <a:r>
              <a:rPr lang="en-GB"/>
              <a:t>Subheading</a:t>
            </a:r>
            <a:endParaRPr lang="en-US"/>
          </a:p>
        </p:txBody>
      </p:sp>
    </p:spTree>
    <p:extLst>
      <p:ext uri="{BB962C8B-B14F-4D97-AF65-F5344CB8AC3E}">
        <p14:creationId xmlns:p14="http://schemas.microsoft.com/office/powerpoint/2010/main" val="5108971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4_Custom Layout">
    <p:bg>
      <p:bgPr>
        <a:solidFill>
          <a:schemeClr val="accent3"/>
        </a:solidFill>
        <a:effectLst/>
      </p:bgPr>
    </p:bg>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2CED66F3-A892-54F7-982E-2E98DA8E0F31}"/>
              </a:ext>
            </a:extLst>
          </p:cNvPr>
          <p:cNvSpPr>
            <a:spLocks noGrp="1"/>
          </p:cNvSpPr>
          <p:nvPr>
            <p:ph type="pic" sz="quarter" idx="12"/>
          </p:nvPr>
        </p:nvSpPr>
        <p:spPr>
          <a:xfrm>
            <a:off x="6153150" y="0"/>
            <a:ext cx="6038850" cy="6858000"/>
          </a:xfrm>
          <a:prstGeom prst="rect">
            <a:avLst/>
          </a:prstGeom>
          <a:solidFill>
            <a:schemeClr val="bg2"/>
          </a:solidFill>
        </p:spPr>
        <p:txBody>
          <a:bodyPr>
            <a:noAutofit/>
          </a:bodyPr>
          <a:lstStyle>
            <a:lvl1pPr>
              <a:defRPr>
                <a:solidFill>
                  <a:schemeClr val="tx2"/>
                </a:solidFill>
              </a:defRPr>
            </a:lvl1pPr>
          </a:lstStyle>
          <a:p>
            <a:r>
              <a:rPr lang="en-GB"/>
              <a:t>Click icon to add picture</a:t>
            </a:r>
            <a:endParaRPr lang="en-US"/>
          </a:p>
        </p:txBody>
      </p:sp>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tx2"/>
                </a:solidFill>
              </a:defRPr>
            </a:lvl1pPr>
          </a:lstStyle>
          <a:p>
            <a:r>
              <a:rPr lang="en-US"/>
              <a:t>Revised Strategy &amp; Draft Business Plan | 2026-2027</a:t>
            </a:r>
          </a:p>
        </p:txBody>
      </p:sp>
      <p:sp>
        <p:nvSpPr>
          <p:cNvPr id="12" name="Text Placeholder 6">
            <a:extLst>
              <a:ext uri="{FF2B5EF4-FFF2-40B4-BE49-F238E27FC236}">
                <a16:creationId xmlns:a16="http://schemas.microsoft.com/office/drawing/2014/main" id="{6B81EE02-C52D-2825-3204-01667AC9C0AF}"/>
              </a:ext>
            </a:extLst>
          </p:cNvPr>
          <p:cNvSpPr>
            <a:spLocks noGrp="1"/>
          </p:cNvSpPr>
          <p:nvPr>
            <p:ph type="body" sz="quarter" idx="13" hasCustomPrompt="1"/>
          </p:nvPr>
        </p:nvSpPr>
        <p:spPr>
          <a:xfrm>
            <a:off x="11529150" y="6351300"/>
            <a:ext cx="327600" cy="327600"/>
          </a:xfrm>
          <a:prstGeom prst="rect">
            <a:avLst/>
          </a:prstGeom>
          <a:blipFill>
            <a:blip r:embed="rId2">
              <a:extLst>
                <a:ext uri="{96DAC541-7B7A-43D3-8B79-37D633B846F1}">
                  <asvg:svgBlip xmlns:asvg="http://schemas.microsoft.com/office/drawing/2016/SVG/main" r:embed="rId3"/>
                </a:ext>
              </a:extLst>
            </a:blip>
            <a:srcRect/>
            <a:stretch>
              <a:fillRect t="-1923" b="-1923"/>
            </a:stretch>
          </a:blipFill>
        </p:spPr>
        <p:txBody>
          <a:bodyPr>
            <a:noAutofit/>
          </a:bodyPr>
          <a:lstStyle>
            <a:lvl1pPr>
              <a:defRPr sz="100" b="1">
                <a:solidFill>
                  <a:schemeClr val="tx2"/>
                </a:solidFill>
              </a:defRPr>
            </a:lvl1pPr>
          </a:lstStyle>
          <a:p>
            <a:pPr lvl="0"/>
            <a:r>
              <a:rPr lang="en-GB"/>
              <a:t>Subheading</a:t>
            </a:r>
            <a:endParaRPr lang="en-US"/>
          </a:p>
        </p:txBody>
      </p:sp>
      <p:sp>
        <p:nvSpPr>
          <p:cNvPr id="6" name="Text Placeholder 4">
            <a:extLst>
              <a:ext uri="{FF2B5EF4-FFF2-40B4-BE49-F238E27FC236}">
                <a16:creationId xmlns:a16="http://schemas.microsoft.com/office/drawing/2014/main" id="{7706B3AD-E5E5-36C0-2F47-31FD8F55C23C}"/>
              </a:ext>
            </a:extLst>
          </p:cNvPr>
          <p:cNvSpPr>
            <a:spLocks noGrp="1"/>
          </p:cNvSpPr>
          <p:nvPr>
            <p:ph type="body" sz="quarter" idx="14"/>
          </p:nvPr>
        </p:nvSpPr>
        <p:spPr>
          <a:xfrm>
            <a:off x="342900" y="619125"/>
            <a:ext cx="4727575" cy="3425825"/>
          </a:xfrm>
        </p:spPr>
        <p:txBody>
          <a:bodyPr/>
          <a:lstStyle>
            <a:lvl1pPr>
              <a:lnSpc>
                <a:spcPct val="100000"/>
              </a:lnSpc>
              <a:defRPr sz="4400">
                <a:solidFill>
                  <a:schemeClr val="tx2"/>
                </a:solidFill>
                <a:latin typeface="+mj-lt"/>
              </a:defRPr>
            </a:lvl1pPr>
            <a:lvl2pPr>
              <a:lnSpc>
                <a:spcPct val="100000"/>
              </a:lnSpc>
              <a:defRPr b="1">
                <a:solidFill>
                  <a:schemeClr val="tx2"/>
                </a:solidFill>
                <a:latin typeface="+mj-lt"/>
              </a:defRPr>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3464808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FF46-6518-5287-28F8-852249E3A547}"/>
              </a:ext>
            </a:extLst>
          </p:cNvPr>
          <p:cNvSpPr>
            <a:spLocks noGrp="1"/>
          </p:cNvSpPr>
          <p:nvPr>
            <p:ph type="title" hasCustomPrompt="1"/>
          </p:nvPr>
        </p:nvSpPr>
        <p:spPr>
          <a:xfrm>
            <a:off x="343228" y="619125"/>
            <a:ext cx="4727575" cy="790576"/>
          </a:xfrm>
        </p:spPr>
        <p:txBody>
          <a:bodyPr>
            <a:noAutofit/>
          </a:bodyPr>
          <a:lstStyle>
            <a:lvl1pPr>
              <a:defRPr sz="5400">
                <a:solidFill>
                  <a:schemeClr val="tx2"/>
                </a:solidFill>
              </a:defRPr>
            </a:lvl1pPr>
          </a:lstStyle>
          <a:p>
            <a:r>
              <a:rPr lang="en-GB"/>
              <a:t>Contents</a:t>
            </a:r>
            <a:endParaRPr lang="en-US"/>
          </a:p>
        </p:txBody>
      </p:sp>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tx2"/>
                </a:solidFill>
              </a:defRPr>
            </a:lvl1pPr>
          </a:lstStyle>
          <a:p>
            <a:r>
              <a:rPr lang="en-US">
                <a:solidFill>
                  <a:schemeClr val="tx2"/>
                </a:solidFill>
              </a:rPr>
              <a:t>Skills Investment Proposition</a:t>
            </a:r>
          </a:p>
        </p:txBody>
      </p:sp>
      <p:sp>
        <p:nvSpPr>
          <p:cNvPr id="4" name="Freeform 3">
            <a:extLst>
              <a:ext uri="{FF2B5EF4-FFF2-40B4-BE49-F238E27FC236}">
                <a16:creationId xmlns:a16="http://schemas.microsoft.com/office/drawing/2014/main" id="{C866B2CF-0894-A44E-9687-F105E82EFC46}"/>
              </a:ext>
            </a:extLst>
          </p:cNvPr>
          <p:cNvSpPr/>
          <p:nvPr userDrawn="1"/>
        </p:nvSpPr>
        <p:spPr>
          <a:xfrm>
            <a:off x="11519643" y="6358806"/>
            <a:ext cx="329457" cy="325127"/>
          </a:xfrm>
          <a:custGeom>
            <a:avLst/>
            <a:gdLst>
              <a:gd name="connsiteX0" fmla="*/ 3283000 w 3629128"/>
              <a:gd name="connsiteY0" fmla="*/ 899753 h 3641292"/>
              <a:gd name="connsiteX1" fmla="*/ 3365751 w 3629128"/>
              <a:gd name="connsiteY1" fmla="*/ 1297838 h 3641292"/>
              <a:gd name="connsiteX2" fmla="*/ 2793840 w 3629128"/>
              <a:gd name="connsiteY2" fmla="*/ 2617307 h 3641292"/>
              <a:gd name="connsiteX3" fmla="*/ 2388138 w 3629128"/>
              <a:gd name="connsiteY3" fmla="*/ 2918050 h 3641292"/>
              <a:gd name="connsiteX4" fmla="*/ 2090940 w 3629128"/>
              <a:gd name="connsiteY4" fmla="*/ 3617110 h 3641292"/>
              <a:gd name="connsiteX5" fmla="*/ 1769445 w 3629128"/>
              <a:gd name="connsiteY5" fmla="*/ 3632550 h 3641292"/>
              <a:gd name="connsiteX6" fmla="*/ 1592887 w 3629128"/>
              <a:gd name="connsiteY6" fmla="*/ 3266308 h 3641292"/>
              <a:gd name="connsiteX7" fmla="*/ 1890495 w 3629128"/>
              <a:gd name="connsiteY7" fmla="*/ 2870553 h 3641292"/>
              <a:gd name="connsiteX8" fmla="*/ 3143661 w 3629128"/>
              <a:gd name="connsiteY8" fmla="*/ 1757976 h 3641292"/>
              <a:gd name="connsiteX9" fmla="*/ 2901014 w 3629128"/>
              <a:gd name="connsiteY9" fmla="*/ 461591 h 3641292"/>
              <a:gd name="connsiteX10" fmla="*/ 2972515 w 3629128"/>
              <a:gd name="connsiteY10" fmla="*/ 602082 h 3641292"/>
              <a:gd name="connsiteX11" fmla="*/ 3036353 w 3629128"/>
              <a:gd name="connsiteY11" fmla="*/ 1403343 h 3641292"/>
              <a:gd name="connsiteX12" fmla="*/ 1635642 w 3629128"/>
              <a:gd name="connsiteY12" fmla="*/ 2642355 h 3641292"/>
              <a:gd name="connsiteX13" fmla="*/ 1426169 w 3629128"/>
              <a:gd name="connsiteY13" fmla="*/ 3522643 h 3641292"/>
              <a:gd name="connsiteX14" fmla="*/ 1519886 w 3629128"/>
              <a:gd name="connsiteY14" fmla="*/ 3623442 h 3641292"/>
              <a:gd name="connsiteX15" fmla="*/ 1301645 w 3629128"/>
              <a:gd name="connsiteY15" fmla="*/ 3564925 h 3641292"/>
              <a:gd name="connsiteX16" fmla="*/ 1148608 w 3629128"/>
              <a:gd name="connsiteY16" fmla="*/ 3498953 h 3641292"/>
              <a:gd name="connsiteX17" fmla="*/ 991722 w 3629128"/>
              <a:gd name="connsiteY17" fmla="*/ 2917978 h 3641292"/>
              <a:gd name="connsiteX18" fmla="*/ 2420722 w 3629128"/>
              <a:gd name="connsiteY18" fmla="*/ 1760316 h 3641292"/>
              <a:gd name="connsiteX19" fmla="*/ 2788036 w 3629128"/>
              <a:gd name="connsiteY19" fmla="*/ 495399 h 3641292"/>
              <a:gd name="connsiteX20" fmla="*/ 2433340 w 3629128"/>
              <a:gd name="connsiteY20" fmla="*/ 136077 h 3641292"/>
              <a:gd name="connsiteX21" fmla="*/ 2533728 w 3629128"/>
              <a:gd name="connsiteY21" fmla="*/ 263816 h 3641292"/>
              <a:gd name="connsiteX22" fmla="*/ 2283375 w 3629128"/>
              <a:gd name="connsiteY22" fmla="*/ 1458635 h 3641292"/>
              <a:gd name="connsiteX23" fmla="*/ 1014261 w 3629128"/>
              <a:gd name="connsiteY23" fmla="*/ 2248716 h 3641292"/>
              <a:gd name="connsiteX24" fmla="*/ 922392 w 3629128"/>
              <a:gd name="connsiteY24" fmla="*/ 3403941 h 3641292"/>
              <a:gd name="connsiteX25" fmla="*/ 925705 w 3629128"/>
              <a:gd name="connsiteY25" fmla="*/ 3417308 h 3641292"/>
              <a:gd name="connsiteX26" fmla="*/ 911319 w 3629128"/>
              <a:gd name="connsiteY26" fmla="*/ 3403718 h 3641292"/>
              <a:gd name="connsiteX27" fmla="*/ 191274 w 3629128"/>
              <a:gd name="connsiteY27" fmla="*/ 1018687 h 3641292"/>
              <a:gd name="connsiteX28" fmla="*/ 1191756 w 3629128"/>
              <a:gd name="connsiteY28" fmla="*/ 166724 h 3641292"/>
              <a:gd name="connsiteX29" fmla="*/ 1440144 w 3629128"/>
              <a:gd name="connsiteY29" fmla="*/ 324583 h 3641292"/>
              <a:gd name="connsiteX30" fmla="*/ 777544 w 3629128"/>
              <a:gd name="connsiteY30" fmla="*/ 822020 h 3641292"/>
              <a:gd name="connsiteX31" fmla="*/ 266632 w 3629128"/>
              <a:gd name="connsiteY31" fmla="*/ 2616360 h 3641292"/>
              <a:gd name="connsiteX32" fmla="*/ 340998 w 3629128"/>
              <a:gd name="connsiteY32" fmla="*/ 2751270 h 3641292"/>
              <a:gd name="connsiteX33" fmla="*/ 432438 w 3629128"/>
              <a:gd name="connsiteY33" fmla="*/ 1557389 h 3641292"/>
              <a:gd name="connsiteX34" fmla="*/ 1400425 w 3629128"/>
              <a:gd name="connsiteY34" fmla="*/ 787462 h 3641292"/>
              <a:gd name="connsiteX35" fmla="*/ 1782928 w 3629128"/>
              <a:gd name="connsiteY35" fmla="*/ 266808 h 3641292"/>
              <a:gd name="connsiteX36" fmla="*/ 1577554 w 3629128"/>
              <a:gd name="connsiteY36" fmla="*/ 105064 h 3641292"/>
              <a:gd name="connsiteX37" fmla="*/ 1352098 w 3629128"/>
              <a:gd name="connsiteY37" fmla="*/ 60889 h 3641292"/>
              <a:gd name="connsiteX38" fmla="*/ 1914472 w 3629128"/>
              <a:gd name="connsiteY38" fmla="*/ 38976 h 3641292"/>
              <a:gd name="connsiteX39" fmla="*/ 2093405 w 3629128"/>
              <a:gd name="connsiteY39" fmla="*/ 655749 h 3641292"/>
              <a:gd name="connsiteX40" fmla="*/ 1164824 w 3629128"/>
              <a:gd name="connsiteY40" fmla="*/ 1321029 h 3641292"/>
              <a:gd name="connsiteX41" fmla="*/ 480417 w 3629128"/>
              <a:gd name="connsiteY41" fmla="*/ 1989309 h 3641292"/>
              <a:gd name="connsiteX42" fmla="*/ 682273 w 3629128"/>
              <a:gd name="connsiteY42" fmla="*/ 3160821 h 3641292"/>
              <a:gd name="connsiteX43" fmla="*/ 641428 w 3629128"/>
              <a:gd name="connsiteY43" fmla="*/ 3048781 h 3641292"/>
              <a:gd name="connsiteX44" fmla="*/ 988749 w 3629128"/>
              <a:gd name="connsiteY44" fmla="*/ 1814260 h 3641292"/>
              <a:gd name="connsiteX45" fmla="*/ 2366564 w 3629128"/>
              <a:gd name="connsiteY45" fmla="*/ 843764 h 3641292"/>
              <a:gd name="connsiteX46" fmla="*/ 2031906 w 3629128"/>
              <a:gd name="connsiteY46" fmla="*/ 5632 h 3641292"/>
              <a:gd name="connsiteX47" fmla="*/ 2138991 w 3629128"/>
              <a:gd name="connsiteY47" fmla="*/ 18116 h 3641292"/>
              <a:gd name="connsiteX48" fmla="*/ 3626257 w 3629128"/>
              <a:gd name="connsiteY48" fmla="*/ 1885769 h 3641292"/>
              <a:gd name="connsiteX49" fmla="*/ 2415356 w 3629128"/>
              <a:gd name="connsiteY49" fmla="*/ 3529001 h 3641292"/>
              <a:gd name="connsiteX50" fmla="*/ 2259943 w 3629128"/>
              <a:gd name="connsiteY50" fmla="*/ 3555388 h 3641292"/>
              <a:gd name="connsiteX51" fmla="*/ 2289885 w 3629128"/>
              <a:gd name="connsiteY51" fmla="*/ 3440168 h 3641292"/>
              <a:gd name="connsiteX52" fmla="*/ 2885531 w 3629128"/>
              <a:gd name="connsiteY52" fmla="*/ 2928042 h 3641292"/>
              <a:gd name="connsiteX53" fmla="*/ 3330952 w 3629128"/>
              <a:gd name="connsiteY53" fmla="*/ 981004 h 3641292"/>
              <a:gd name="connsiteX54" fmla="*/ 3282795 w 3629128"/>
              <a:gd name="connsiteY54" fmla="*/ 899806 h 3641292"/>
              <a:gd name="connsiteX55" fmla="*/ 3283000 w 3629128"/>
              <a:gd name="connsiteY55" fmla="*/ 899753 h 364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629128" h="3641292">
                <a:moveTo>
                  <a:pt x="3283000" y="899753"/>
                </a:moveTo>
                <a:cubicBezTo>
                  <a:pt x="3321451" y="1030501"/>
                  <a:pt x="3353419" y="1161544"/>
                  <a:pt x="3365751" y="1297838"/>
                </a:cubicBezTo>
                <a:cubicBezTo>
                  <a:pt x="3415079" y="1845952"/>
                  <a:pt x="3209821" y="2263298"/>
                  <a:pt x="2793840" y="2617307"/>
                </a:cubicBezTo>
                <a:cubicBezTo>
                  <a:pt x="2664878" y="2726990"/>
                  <a:pt x="2523708" y="2817823"/>
                  <a:pt x="2388138" y="2918050"/>
                </a:cubicBezTo>
                <a:cubicBezTo>
                  <a:pt x="2187890" y="3066042"/>
                  <a:pt x="1730993" y="3384805"/>
                  <a:pt x="2090940" y="3617110"/>
                </a:cubicBezTo>
                <a:cubicBezTo>
                  <a:pt x="1993106" y="3623182"/>
                  <a:pt x="1865099" y="3656946"/>
                  <a:pt x="1769445" y="3632550"/>
                </a:cubicBezTo>
                <a:cubicBezTo>
                  <a:pt x="1603441" y="3590276"/>
                  <a:pt x="1553453" y="3418872"/>
                  <a:pt x="1592887" y="3266308"/>
                </a:cubicBezTo>
                <a:cubicBezTo>
                  <a:pt x="1635633" y="3101028"/>
                  <a:pt x="1763685" y="2976548"/>
                  <a:pt x="1890495" y="2870553"/>
                </a:cubicBezTo>
                <a:cubicBezTo>
                  <a:pt x="2321808" y="2509713"/>
                  <a:pt x="2911543" y="2317341"/>
                  <a:pt x="3143661" y="1757976"/>
                </a:cubicBezTo>
                <a:cubicBezTo>
                  <a:pt x="3322282" y="1327360"/>
                  <a:pt x="3246567" y="783390"/>
                  <a:pt x="2901014" y="461591"/>
                </a:cubicBezTo>
                <a:lnTo>
                  <a:pt x="2972515" y="602082"/>
                </a:lnTo>
                <a:cubicBezTo>
                  <a:pt x="3079840" y="841486"/>
                  <a:pt x="3105879" y="1148320"/>
                  <a:pt x="3036353" y="1403343"/>
                </a:cubicBezTo>
                <a:cubicBezTo>
                  <a:pt x="2848196" y="2093625"/>
                  <a:pt x="2119658" y="2235991"/>
                  <a:pt x="1635642" y="2642355"/>
                </a:cubicBezTo>
                <a:cubicBezTo>
                  <a:pt x="1368939" y="2866347"/>
                  <a:pt x="1176201" y="3213221"/>
                  <a:pt x="1426169" y="3522643"/>
                </a:cubicBezTo>
                <a:lnTo>
                  <a:pt x="1519886" y="3623442"/>
                </a:lnTo>
                <a:cubicBezTo>
                  <a:pt x="1447636" y="3602171"/>
                  <a:pt x="1373850" y="3586884"/>
                  <a:pt x="1301645" y="3564925"/>
                </a:cubicBezTo>
                <a:cubicBezTo>
                  <a:pt x="1245986" y="3547959"/>
                  <a:pt x="1194248" y="3536931"/>
                  <a:pt x="1148608" y="3498953"/>
                </a:cubicBezTo>
                <a:cubicBezTo>
                  <a:pt x="990249" y="3367347"/>
                  <a:pt x="946993" y="3111538"/>
                  <a:pt x="991722" y="2917978"/>
                </a:cubicBezTo>
                <a:cubicBezTo>
                  <a:pt x="1134463" y="2299089"/>
                  <a:pt x="1965031" y="2082758"/>
                  <a:pt x="2420722" y="1760316"/>
                </a:cubicBezTo>
                <a:cubicBezTo>
                  <a:pt x="2835846" y="1466601"/>
                  <a:pt x="3035951" y="961162"/>
                  <a:pt x="2788036" y="495399"/>
                </a:cubicBezTo>
                <a:cubicBezTo>
                  <a:pt x="2705847" y="340987"/>
                  <a:pt x="2586850" y="221534"/>
                  <a:pt x="2433340" y="136077"/>
                </a:cubicBezTo>
                <a:lnTo>
                  <a:pt x="2533728" y="263816"/>
                </a:lnTo>
                <a:cubicBezTo>
                  <a:pt x="2814932" y="694361"/>
                  <a:pt x="2696989" y="1158419"/>
                  <a:pt x="2283375" y="1458635"/>
                </a:cubicBezTo>
                <a:cubicBezTo>
                  <a:pt x="1886415" y="1746627"/>
                  <a:pt x="1353160" y="1874518"/>
                  <a:pt x="1014261" y="2248716"/>
                </a:cubicBezTo>
                <a:cubicBezTo>
                  <a:pt x="700498" y="2595134"/>
                  <a:pt x="664431" y="3021357"/>
                  <a:pt x="922392" y="3403941"/>
                </a:cubicBezTo>
                <a:cubicBezTo>
                  <a:pt x="926062" y="3409406"/>
                  <a:pt x="934135" y="3407557"/>
                  <a:pt x="925705" y="3417308"/>
                </a:cubicBezTo>
                <a:cubicBezTo>
                  <a:pt x="921588" y="3411406"/>
                  <a:pt x="917758" y="3407433"/>
                  <a:pt x="911319" y="3403718"/>
                </a:cubicBezTo>
                <a:cubicBezTo>
                  <a:pt x="82037" y="2908182"/>
                  <a:pt x="-239717" y="1899181"/>
                  <a:pt x="191274" y="1018687"/>
                </a:cubicBezTo>
                <a:cubicBezTo>
                  <a:pt x="359545" y="674787"/>
                  <a:pt x="788956" y="199013"/>
                  <a:pt x="1191756" y="166724"/>
                </a:cubicBezTo>
                <a:cubicBezTo>
                  <a:pt x="1285661" y="159267"/>
                  <a:pt x="1508019" y="178225"/>
                  <a:pt x="1440144" y="324583"/>
                </a:cubicBezTo>
                <a:cubicBezTo>
                  <a:pt x="1360715" y="495809"/>
                  <a:pt x="942707" y="705398"/>
                  <a:pt x="777544" y="822020"/>
                </a:cubicBezTo>
                <a:cubicBezTo>
                  <a:pt x="155912" y="1261521"/>
                  <a:pt x="-57936" y="1924131"/>
                  <a:pt x="266632" y="2616360"/>
                </a:cubicBezTo>
                <a:cubicBezTo>
                  <a:pt x="288045" y="2662018"/>
                  <a:pt x="311602" y="2710336"/>
                  <a:pt x="340998" y="2751270"/>
                </a:cubicBezTo>
                <a:cubicBezTo>
                  <a:pt x="200257" y="2366936"/>
                  <a:pt x="209285" y="1914183"/>
                  <a:pt x="432438" y="1557389"/>
                </a:cubicBezTo>
                <a:cubicBezTo>
                  <a:pt x="669110" y="1178966"/>
                  <a:pt x="1043666" y="1015848"/>
                  <a:pt x="1400425" y="787462"/>
                </a:cubicBezTo>
                <a:cubicBezTo>
                  <a:pt x="1560704" y="684762"/>
                  <a:pt x="1869332" y="493961"/>
                  <a:pt x="1782928" y="266808"/>
                </a:cubicBezTo>
                <a:cubicBezTo>
                  <a:pt x="1749603" y="179029"/>
                  <a:pt x="1664280" y="128880"/>
                  <a:pt x="1577554" y="105064"/>
                </a:cubicBezTo>
                <a:lnTo>
                  <a:pt x="1352098" y="60889"/>
                </a:lnTo>
                <a:cubicBezTo>
                  <a:pt x="1522905" y="22411"/>
                  <a:pt x="1748451" y="-42079"/>
                  <a:pt x="1914472" y="38976"/>
                </a:cubicBezTo>
                <a:cubicBezTo>
                  <a:pt x="2150706" y="154222"/>
                  <a:pt x="2206812" y="429605"/>
                  <a:pt x="2093405" y="655749"/>
                </a:cubicBezTo>
                <a:cubicBezTo>
                  <a:pt x="1932554" y="976798"/>
                  <a:pt x="1465398" y="1155714"/>
                  <a:pt x="1164824" y="1321029"/>
                </a:cubicBezTo>
                <a:cubicBezTo>
                  <a:pt x="868707" y="1483808"/>
                  <a:pt x="618434" y="1664768"/>
                  <a:pt x="480417" y="1989309"/>
                </a:cubicBezTo>
                <a:cubicBezTo>
                  <a:pt x="314146" y="2380358"/>
                  <a:pt x="404765" y="2848184"/>
                  <a:pt x="682273" y="3160821"/>
                </a:cubicBezTo>
                <a:lnTo>
                  <a:pt x="641428" y="3048781"/>
                </a:lnTo>
                <a:cubicBezTo>
                  <a:pt x="502295" y="2584669"/>
                  <a:pt x="604897" y="2132014"/>
                  <a:pt x="988749" y="1814260"/>
                </a:cubicBezTo>
                <a:cubicBezTo>
                  <a:pt x="1404935" y="1469887"/>
                  <a:pt x="2120069" y="1350425"/>
                  <a:pt x="2366564" y="843764"/>
                </a:cubicBezTo>
                <a:cubicBezTo>
                  <a:pt x="2526780" y="514419"/>
                  <a:pt x="2352839" y="146685"/>
                  <a:pt x="2031906" y="5632"/>
                </a:cubicBezTo>
                <a:lnTo>
                  <a:pt x="2138991" y="18116"/>
                </a:lnTo>
                <a:cubicBezTo>
                  <a:pt x="3032549" y="180717"/>
                  <a:pt x="3677692" y="976093"/>
                  <a:pt x="3626257" y="1885769"/>
                </a:cubicBezTo>
                <a:cubicBezTo>
                  <a:pt x="3585261" y="2606395"/>
                  <a:pt x="3099665" y="3290445"/>
                  <a:pt x="2415356" y="3529001"/>
                </a:cubicBezTo>
                <a:cubicBezTo>
                  <a:pt x="2381852" y="3540672"/>
                  <a:pt x="2288697" y="3576221"/>
                  <a:pt x="2259943" y="3555388"/>
                </a:cubicBezTo>
                <a:cubicBezTo>
                  <a:pt x="2218295" y="3525358"/>
                  <a:pt x="2268900" y="3466824"/>
                  <a:pt x="2289885" y="3440168"/>
                </a:cubicBezTo>
                <a:cubicBezTo>
                  <a:pt x="2443832" y="3243242"/>
                  <a:pt x="2694998" y="3089223"/>
                  <a:pt x="2885531" y="2928042"/>
                </a:cubicBezTo>
                <a:cubicBezTo>
                  <a:pt x="3478274" y="2426747"/>
                  <a:pt x="3699918" y="1677555"/>
                  <a:pt x="3330952" y="981004"/>
                </a:cubicBezTo>
                <a:cubicBezTo>
                  <a:pt x="3316299" y="953340"/>
                  <a:pt x="3300984" y="925292"/>
                  <a:pt x="3282795" y="899806"/>
                </a:cubicBezTo>
                <a:lnTo>
                  <a:pt x="3283000" y="899753"/>
                </a:lnTo>
                <a:close/>
              </a:path>
            </a:pathLst>
          </a:custGeom>
          <a:solidFill>
            <a:schemeClr val="tx2"/>
          </a:solidFill>
          <a:ln w="3555" cap="flat">
            <a:noFill/>
            <a:prstDash val="solid"/>
            <a:miter/>
          </a:ln>
        </p:spPr>
        <p:txBody>
          <a:bodyPr rtlCol="0" anchor="ctr">
            <a:noAutofit/>
          </a:bodyPr>
          <a:lstStyle/>
          <a:p>
            <a:pPr lvl="0"/>
            <a:endParaRPr lang="en-US">
              <a:solidFill>
                <a:schemeClr val="tx2"/>
              </a:solidFill>
              <a:latin typeface="Univers" panose="020B0503020202020204" pitchFamily="34" charset="0"/>
            </a:endParaRPr>
          </a:p>
        </p:txBody>
      </p:sp>
    </p:spTree>
    <p:extLst>
      <p:ext uri="{BB962C8B-B14F-4D97-AF65-F5344CB8AC3E}">
        <p14:creationId xmlns:p14="http://schemas.microsoft.com/office/powerpoint/2010/main" val="11471804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B8DB2-495E-FDF9-0085-81D7233D6F41}"/>
              </a:ext>
            </a:extLst>
          </p:cNvPr>
          <p:cNvSpPr>
            <a:spLocks noGrp="1"/>
          </p:cNvSpPr>
          <p:nvPr>
            <p:ph type="ctrTitle" hasCustomPrompt="1"/>
          </p:nvPr>
        </p:nvSpPr>
        <p:spPr>
          <a:xfrm>
            <a:off x="360749" y="4565186"/>
            <a:ext cx="5678101" cy="1347738"/>
          </a:xfrm>
        </p:spPr>
        <p:txBody>
          <a:bodyPr lIns="0" tIns="0" rIns="0" bIns="0" anchor="ctr" anchorCtr="0">
            <a:noAutofit/>
          </a:bodyPr>
          <a:lstStyle>
            <a:lvl1pPr algn="l">
              <a:defRPr sz="5400" b="1">
                <a:solidFill>
                  <a:schemeClr val="tx2"/>
                </a:solidFill>
              </a:defRPr>
            </a:lvl1pPr>
          </a:lstStyle>
          <a:p>
            <a:r>
              <a:rPr lang="en-GB"/>
              <a:t>Thank you</a:t>
            </a:r>
            <a:endParaRPr lang="en-US"/>
          </a:p>
        </p:txBody>
      </p:sp>
      <p:sp>
        <p:nvSpPr>
          <p:cNvPr id="5" name="Footer Placeholder 4">
            <a:extLst>
              <a:ext uri="{FF2B5EF4-FFF2-40B4-BE49-F238E27FC236}">
                <a16:creationId xmlns:a16="http://schemas.microsoft.com/office/drawing/2014/main" id="{A6BD5814-7CAE-823A-76FF-559A41964EA0}"/>
              </a:ext>
            </a:extLst>
          </p:cNvPr>
          <p:cNvSpPr>
            <a:spLocks noGrp="1"/>
          </p:cNvSpPr>
          <p:nvPr>
            <p:ph type="ftr" sz="quarter" idx="11"/>
          </p:nvPr>
        </p:nvSpPr>
        <p:spPr>
          <a:xfrm>
            <a:off x="360749" y="6393421"/>
            <a:ext cx="4114800" cy="229802"/>
          </a:xfrm>
        </p:spPr>
        <p:txBody>
          <a:bodyPr lIns="0" tIns="0" rIns="0" bIns="0" anchor="t" anchorCtr="0">
            <a:noAutofit/>
          </a:bodyPr>
          <a:lstStyle>
            <a:lvl1pPr algn="l">
              <a:defRPr sz="1000">
                <a:solidFill>
                  <a:schemeClr val="tx2"/>
                </a:solidFill>
              </a:defRPr>
            </a:lvl1pPr>
          </a:lstStyle>
          <a:p>
            <a:r>
              <a:rPr lang="en-US">
                <a:solidFill>
                  <a:schemeClr val="tx2"/>
                </a:solidFill>
              </a:rPr>
              <a:t>Revised Strategy &amp; Draft Business Plan | 2026-2027</a:t>
            </a:r>
          </a:p>
        </p:txBody>
      </p:sp>
      <p:pic>
        <p:nvPicPr>
          <p:cNvPr id="9" name="Graphic 8">
            <a:extLst>
              <a:ext uri="{FF2B5EF4-FFF2-40B4-BE49-F238E27FC236}">
                <a16:creationId xmlns:a16="http://schemas.microsoft.com/office/drawing/2014/main" id="{A5462F2B-F0FF-FD39-B2AE-EF8C682A0201}"/>
              </a:ext>
            </a:extLst>
          </p:cNvPr>
          <p:cNvPicPr>
            <a:picLocks noChangeAspect="1"/>
          </p:cNvPicPr>
          <p:nvPr userDrawn="1"/>
        </p:nvPicPr>
        <p:blipFill>
          <a:blip r:embed="rId2">
            <a:extLst>
              <a:ext uri="{96DAC541-7B7A-43D3-8B79-37D633B846F1}">
                <asvg:svgBlip xmlns:asvg="http://schemas.microsoft.com/office/drawing/2016/SVG/main" r:embed="rId3"/>
              </a:ext>
            </a:extLst>
          </a:blip>
          <a:srcRect t="26185" r="45754" b="16107"/>
          <a:stretch>
            <a:fillRect/>
          </a:stretch>
        </p:blipFill>
        <p:spPr>
          <a:xfrm>
            <a:off x="6102858" y="0"/>
            <a:ext cx="6089142" cy="6858000"/>
          </a:xfrm>
          <a:prstGeom prst="rect">
            <a:avLst/>
          </a:prstGeom>
        </p:spPr>
      </p:pic>
      <p:sp>
        <p:nvSpPr>
          <p:cNvPr id="11" name="TextBox 10">
            <a:extLst>
              <a:ext uri="{FF2B5EF4-FFF2-40B4-BE49-F238E27FC236}">
                <a16:creationId xmlns:a16="http://schemas.microsoft.com/office/drawing/2014/main" id="{2C3A8F01-158C-71E2-AB14-09116305C040}"/>
              </a:ext>
            </a:extLst>
          </p:cNvPr>
          <p:cNvSpPr txBox="1"/>
          <p:nvPr userDrawn="1"/>
        </p:nvSpPr>
        <p:spPr>
          <a:xfrm>
            <a:off x="5082539" y="6393421"/>
            <a:ext cx="1364475" cy="246221"/>
          </a:xfrm>
          <a:prstGeom prst="rect">
            <a:avLst/>
          </a:prstGeom>
        </p:spPr>
        <p:txBody>
          <a:bodyPr vert="horz" lIns="0" tIns="0" rIns="0" bIns="0" rtlCol="0" anchor="t" anchorCtr="0">
            <a:noAutofit/>
          </a:bodyPr>
          <a:lstStyle>
            <a:defPPr>
              <a:defRPr lang="en-US"/>
            </a:defPPr>
            <a:lvl1pPr>
              <a:defRPr sz="1000">
                <a:solidFill>
                  <a:schemeClr val="accent4"/>
                </a:solidFill>
              </a:defRPr>
            </a:lvl1pPr>
          </a:lstStyle>
          <a:p>
            <a:pPr lvl="0"/>
            <a:r>
              <a:rPr lang="en-US" err="1">
                <a:solidFill>
                  <a:schemeClr val="tx2"/>
                </a:solidFill>
              </a:rPr>
              <a:t>thamesfreeport.com</a:t>
            </a:r>
            <a:endParaRPr lang="en-US">
              <a:solidFill>
                <a:schemeClr val="tx2"/>
              </a:solidFill>
            </a:endParaRPr>
          </a:p>
        </p:txBody>
      </p:sp>
      <p:pic>
        <p:nvPicPr>
          <p:cNvPr id="3" name="Graphic 2">
            <a:extLst>
              <a:ext uri="{FF2B5EF4-FFF2-40B4-BE49-F238E27FC236}">
                <a16:creationId xmlns:a16="http://schemas.microsoft.com/office/drawing/2014/main" id="{652F36F6-7502-6DE8-778F-4D390CC95889}"/>
              </a:ext>
            </a:extLst>
          </p:cNvPr>
          <p:cNvPicPr>
            <a:picLocks noChangeAspect="1"/>
          </p:cNvPicPr>
          <p:nvPr userDrawn="1"/>
        </p:nvPicPr>
        <p:blipFill>
          <a:blip r:embed="rId4">
            <a:extLst>
              <a:ext uri="{96DAC541-7B7A-43D3-8B79-37D633B846F1}">
                <asvg:svgBlip xmlns:asvg="http://schemas.microsoft.com/office/drawing/2016/SVG/main" r:embed="rId5"/>
              </a:ext>
            </a:extLst>
          </a:blip>
          <a:srcRect l="16" r="16"/>
          <a:stretch/>
        </p:blipFill>
        <p:spPr>
          <a:xfrm>
            <a:off x="360749" y="356606"/>
            <a:ext cx="1514230" cy="455836"/>
          </a:xfrm>
          <a:prstGeom prst="rect">
            <a:avLst/>
          </a:prstGeom>
        </p:spPr>
      </p:pic>
    </p:spTree>
    <p:extLst>
      <p:ext uri="{BB962C8B-B14F-4D97-AF65-F5344CB8AC3E}">
        <p14:creationId xmlns:p14="http://schemas.microsoft.com/office/powerpoint/2010/main" val="38740396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B8DB2-495E-FDF9-0085-81D7233D6F41}"/>
              </a:ext>
            </a:extLst>
          </p:cNvPr>
          <p:cNvSpPr>
            <a:spLocks noGrp="1"/>
          </p:cNvSpPr>
          <p:nvPr>
            <p:ph type="ctrTitle" hasCustomPrompt="1"/>
          </p:nvPr>
        </p:nvSpPr>
        <p:spPr>
          <a:xfrm>
            <a:off x="360749" y="4565186"/>
            <a:ext cx="5678101" cy="1347738"/>
          </a:xfrm>
        </p:spPr>
        <p:txBody>
          <a:bodyPr lIns="0" tIns="0" rIns="0" bIns="0" anchor="ctr" anchorCtr="0">
            <a:noAutofit/>
          </a:bodyPr>
          <a:lstStyle>
            <a:lvl1pPr algn="l">
              <a:defRPr sz="5400" b="1">
                <a:solidFill>
                  <a:schemeClr val="accent4"/>
                </a:solidFill>
              </a:defRPr>
            </a:lvl1pPr>
          </a:lstStyle>
          <a:p>
            <a:r>
              <a:rPr lang="en-GB"/>
              <a:t>Thank you</a:t>
            </a:r>
            <a:endParaRPr lang="en-US"/>
          </a:p>
        </p:txBody>
      </p:sp>
      <p:sp>
        <p:nvSpPr>
          <p:cNvPr id="5" name="Footer Placeholder 4">
            <a:extLst>
              <a:ext uri="{FF2B5EF4-FFF2-40B4-BE49-F238E27FC236}">
                <a16:creationId xmlns:a16="http://schemas.microsoft.com/office/drawing/2014/main" id="{A6BD5814-7CAE-823A-76FF-559A41964EA0}"/>
              </a:ext>
            </a:extLst>
          </p:cNvPr>
          <p:cNvSpPr>
            <a:spLocks noGrp="1"/>
          </p:cNvSpPr>
          <p:nvPr>
            <p:ph type="ftr" sz="quarter" idx="11"/>
          </p:nvPr>
        </p:nvSpPr>
        <p:spPr>
          <a:xfrm>
            <a:off x="360749" y="6393421"/>
            <a:ext cx="4114800" cy="229802"/>
          </a:xfrm>
        </p:spPr>
        <p:txBody>
          <a:bodyPr lIns="0" tIns="0" rIns="0" bIns="0" anchor="t" anchorCtr="0">
            <a:noAutofit/>
          </a:bodyPr>
          <a:lstStyle>
            <a:lvl1pPr algn="l">
              <a:defRPr sz="1000">
                <a:solidFill>
                  <a:schemeClr val="accent4"/>
                </a:solidFill>
              </a:defRPr>
            </a:lvl1pPr>
          </a:lstStyle>
          <a:p>
            <a:r>
              <a:rPr lang="en-US" sz="1000"/>
              <a:t>Revised Strategy &amp; Draft Business Plan | 2026-2027</a:t>
            </a:r>
          </a:p>
        </p:txBody>
      </p:sp>
      <p:pic>
        <p:nvPicPr>
          <p:cNvPr id="9" name="Graphic 8">
            <a:extLst>
              <a:ext uri="{FF2B5EF4-FFF2-40B4-BE49-F238E27FC236}">
                <a16:creationId xmlns:a16="http://schemas.microsoft.com/office/drawing/2014/main" id="{A5462F2B-F0FF-FD39-B2AE-EF8C682A0201}"/>
              </a:ext>
            </a:extLst>
          </p:cNvPr>
          <p:cNvPicPr>
            <a:picLocks noChangeAspect="1"/>
          </p:cNvPicPr>
          <p:nvPr userDrawn="1"/>
        </p:nvPicPr>
        <p:blipFill>
          <a:blip r:embed="rId2">
            <a:extLst>
              <a:ext uri="{96DAC541-7B7A-43D3-8B79-37D633B846F1}">
                <asvg:svgBlip xmlns:asvg="http://schemas.microsoft.com/office/drawing/2016/SVG/main" r:embed="rId3"/>
              </a:ext>
            </a:extLst>
          </a:blip>
          <a:srcRect t="26185" r="45754" b="16107"/>
          <a:stretch>
            <a:fillRect/>
          </a:stretch>
        </p:blipFill>
        <p:spPr>
          <a:xfrm>
            <a:off x="6102858" y="0"/>
            <a:ext cx="6089142" cy="6858000"/>
          </a:xfrm>
          <a:prstGeom prst="rect">
            <a:avLst/>
          </a:prstGeom>
        </p:spPr>
      </p:pic>
      <p:sp>
        <p:nvSpPr>
          <p:cNvPr id="11" name="TextBox 10">
            <a:extLst>
              <a:ext uri="{FF2B5EF4-FFF2-40B4-BE49-F238E27FC236}">
                <a16:creationId xmlns:a16="http://schemas.microsoft.com/office/drawing/2014/main" id="{2C3A8F01-158C-71E2-AB14-09116305C040}"/>
              </a:ext>
            </a:extLst>
          </p:cNvPr>
          <p:cNvSpPr txBox="1"/>
          <p:nvPr userDrawn="1"/>
        </p:nvSpPr>
        <p:spPr>
          <a:xfrm>
            <a:off x="5082539" y="6393421"/>
            <a:ext cx="1364475" cy="246221"/>
          </a:xfrm>
          <a:prstGeom prst="rect">
            <a:avLst/>
          </a:prstGeom>
        </p:spPr>
        <p:txBody>
          <a:bodyPr vert="horz" lIns="0" tIns="0" rIns="0" bIns="0" rtlCol="0" anchor="t" anchorCtr="0">
            <a:noAutofit/>
          </a:bodyPr>
          <a:lstStyle>
            <a:defPPr>
              <a:defRPr lang="en-US"/>
            </a:defPPr>
            <a:lvl1pPr>
              <a:defRPr sz="1000">
                <a:solidFill>
                  <a:schemeClr val="accent4"/>
                </a:solidFill>
              </a:defRPr>
            </a:lvl1pPr>
          </a:lstStyle>
          <a:p>
            <a:pPr lvl="0"/>
            <a:r>
              <a:rPr lang="en-US" err="1"/>
              <a:t>thamesfreeport.com</a:t>
            </a:r>
            <a:endParaRPr lang="en-US"/>
          </a:p>
        </p:txBody>
      </p:sp>
      <p:pic>
        <p:nvPicPr>
          <p:cNvPr id="3" name="Graphic 2">
            <a:extLst>
              <a:ext uri="{FF2B5EF4-FFF2-40B4-BE49-F238E27FC236}">
                <a16:creationId xmlns:a16="http://schemas.microsoft.com/office/drawing/2014/main" id="{24098098-78CA-3A5A-5FC4-619185D922FB}"/>
              </a:ext>
            </a:extLst>
          </p:cNvPr>
          <p:cNvPicPr>
            <a:picLocks noChangeAspect="1"/>
          </p:cNvPicPr>
          <p:nvPr userDrawn="1"/>
        </p:nvPicPr>
        <p:blipFill>
          <a:blip r:embed="rId4">
            <a:extLst>
              <a:ext uri="{96DAC541-7B7A-43D3-8B79-37D633B846F1}">
                <asvg:svgBlip xmlns:asvg="http://schemas.microsoft.com/office/drawing/2016/SVG/main" r:embed="rId5"/>
              </a:ext>
            </a:extLst>
          </a:blip>
          <a:srcRect l="16" r="16"/>
          <a:stretch/>
        </p:blipFill>
        <p:spPr>
          <a:xfrm>
            <a:off x="360749" y="356606"/>
            <a:ext cx="1514230" cy="455836"/>
          </a:xfrm>
          <a:prstGeom prst="rect">
            <a:avLst/>
          </a:prstGeom>
        </p:spPr>
      </p:pic>
    </p:spTree>
    <p:extLst>
      <p:ext uri="{BB962C8B-B14F-4D97-AF65-F5344CB8AC3E}">
        <p14:creationId xmlns:p14="http://schemas.microsoft.com/office/powerpoint/2010/main" val="41197660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B8DB2-495E-FDF9-0085-81D7233D6F41}"/>
              </a:ext>
            </a:extLst>
          </p:cNvPr>
          <p:cNvSpPr>
            <a:spLocks noGrp="1"/>
          </p:cNvSpPr>
          <p:nvPr>
            <p:ph type="ctrTitle" hasCustomPrompt="1"/>
          </p:nvPr>
        </p:nvSpPr>
        <p:spPr>
          <a:xfrm>
            <a:off x="360749" y="4565186"/>
            <a:ext cx="5678101" cy="1347738"/>
          </a:xfrm>
        </p:spPr>
        <p:txBody>
          <a:bodyPr lIns="0" tIns="0" rIns="0" bIns="0" anchor="ctr" anchorCtr="0">
            <a:noAutofit/>
          </a:bodyPr>
          <a:lstStyle>
            <a:lvl1pPr algn="l">
              <a:defRPr sz="5400" b="1">
                <a:solidFill>
                  <a:schemeClr val="accent4"/>
                </a:solidFill>
              </a:defRPr>
            </a:lvl1pPr>
          </a:lstStyle>
          <a:p>
            <a:r>
              <a:rPr lang="en-GB"/>
              <a:t>Thank you</a:t>
            </a:r>
            <a:endParaRPr lang="en-US"/>
          </a:p>
        </p:txBody>
      </p:sp>
      <p:sp>
        <p:nvSpPr>
          <p:cNvPr id="5" name="Footer Placeholder 4">
            <a:extLst>
              <a:ext uri="{FF2B5EF4-FFF2-40B4-BE49-F238E27FC236}">
                <a16:creationId xmlns:a16="http://schemas.microsoft.com/office/drawing/2014/main" id="{A6BD5814-7CAE-823A-76FF-559A41964EA0}"/>
              </a:ext>
            </a:extLst>
          </p:cNvPr>
          <p:cNvSpPr>
            <a:spLocks noGrp="1"/>
          </p:cNvSpPr>
          <p:nvPr>
            <p:ph type="ftr" sz="quarter" idx="11"/>
          </p:nvPr>
        </p:nvSpPr>
        <p:spPr>
          <a:xfrm>
            <a:off x="360749" y="6393421"/>
            <a:ext cx="4114800" cy="229802"/>
          </a:xfrm>
        </p:spPr>
        <p:txBody>
          <a:bodyPr lIns="0" tIns="0" rIns="0" bIns="0" anchor="t" anchorCtr="0">
            <a:noAutofit/>
          </a:bodyPr>
          <a:lstStyle>
            <a:lvl1pPr algn="l">
              <a:defRPr sz="1000">
                <a:solidFill>
                  <a:schemeClr val="accent4"/>
                </a:solidFill>
              </a:defRPr>
            </a:lvl1pPr>
          </a:lstStyle>
          <a:p>
            <a:r>
              <a:rPr lang="en-US">
                <a:solidFill>
                  <a:schemeClr val="accent4"/>
                </a:solidFill>
              </a:rPr>
              <a:t>Revised Strategy &amp; Draft Business Plan | 2026-2027</a:t>
            </a:r>
          </a:p>
        </p:txBody>
      </p:sp>
      <p:pic>
        <p:nvPicPr>
          <p:cNvPr id="9" name="Graphic 8">
            <a:extLst>
              <a:ext uri="{FF2B5EF4-FFF2-40B4-BE49-F238E27FC236}">
                <a16:creationId xmlns:a16="http://schemas.microsoft.com/office/drawing/2014/main" id="{A5462F2B-F0FF-FD39-B2AE-EF8C682A0201}"/>
              </a:ext>
            </a:extLst>
          </p:cNvPr>
          <p:cNvPicPr>
            <a:picLocks noChangeAspect="1"/>
          </p:cNvPicPr>
          <p:nvPr userDrawn="1"/>
        </p:nvPicPr>
        <p:blipFill>
          <a:blip r:embed="rId2">
            <a:extLst>
              <a:ext uri="{96DAC541-7B7A-43D3-8B79-37D633B846F1}">
                <asvg:svgBlip xmlns:asvg="http://schemas.microsoft.com/office/drawing/2016/SVG/main" r:embed="rId3"/>
              </a:ext>
            </a:extLst>
          </a:blip>
          <a:srcRect t="26185" r="45754" b="16107"/>
          <a:stretch>
            <a:fillRect/>
          </a:stretch>
        </p:blipFill>
        <p:spPr>
          <a:xfrm>
            <a:off x="6102858" y="0"/>
            <a:ext cx="6089142" cy="6858000"/>
          </a:xfrm>
          <a:prstGeom prst="rect">
            <a:avLst/>
          </a:prstGeom>
        </p:spPr>
      </p:pic>
      <p:sp>
        <p:nvSpPr>
          <p:cNvPr id="11" name="TextBox 10">
            <a:extLst>
              <a:ext uri="{FF2B5EF4-FFF2-40B4-BE49-F238E27FC236}">
                <a16:creationId xmlns:a16="http://schemas.microsoft.com/office/drawing/2014/main" id="{2C3A8F01-158C-71E2-AB14-09116305C040}"/>
              </a:ext>
            </a:extLst>
          </p:cNvPr>
          <p:cNvSpPr txBox="1"/>
          <p:nvPr userDrawn="1"/>
        </p:nvSpPr>
        <p:spPr>
          <a:xfrm>
            <a:off x="5082539" y="6393421"/>
            <a:ext cx="1364475" cy="246221"/>
          </a:xfrm>
          <a:prstGeom prst="rect">
            <a:avLst/>
          </a:prstGeom>
        </p:spPr>
        <p:txBody>
          <a:bodyPr vert="horz" lIns="0" tIns="0" rIns="0" bIns="0" rtlCol="0" anchor="t" anchorCtr="0">
            <a:noAutofit/>
          </a:bodyPr>
          <a:lstStyle>
            <a:defPPr>
              <a:defRPr lang="en-US"/>
            </a:defPPr>
            <a:lvl1pPr>
              <a:defRPr sz="1000">
                <a:solidFill>
                  <a:schemeClr val="accent4"/>
                </a:solidFill>
              </a:defRPr>
            </a:lvl1pPr>
          </a:lstStyle>
          <a:p>
            <a:pPr lvl="0"/>
            <a:r>
              <a:rPr lang="en-US" err="1">
                <a:solidFill>
                  <a:schemeClr val="accent4"/>
                </a:solidFill>
              </a:rPr>
              <a:t>thamesfreeport.com</a:t>
            </a:r>
            <a:endParaRPr lang="en-US">
              <a:solidFill>
                <a:schemeClr val="accent4"/>
              </a:solidFill>
            </a:endParaRPr>
          </a:p>
        </p:txBody>
      </p:sp>
      <p:pic>
        <p:nvPicPr>
          <p:cNvPr id="3" name="Graphic 2">
            <a:extLst>
              <a:ext uri="{FF2B5EF4-FFF2-40B4-BE49-F238E27FC236}">
                <a16:creationId xmlns:a16="http://schemas.microsoft.com/office/drawing/2014/main" id="{B17AD9C2-FE35-90E0-F112-AD2468DC540D}"/>
              </a:ext>
            </a:extLst>
          </p:cNvPr>
          <p:cNvPicPr>
            <a:picLocks noChangeAspect="1"/>
          </p:cNvPicPr>
          <p:nvPr userDrawn="1"/>
        </p:nvPicPr>
        <p:blipFill>
          <a:blip r:embed="rId4">
            <a:extLst>
              <a:ext uri="{96DAC541-7B7A-43D3-8B79-37D633B846F1}">
                <asvg:svgBlip xmlns:asvg="http://schemas.microsoft.com/office/drawing/2016/SVG/main" r:embed="rId5"/>
              </a:ext>
            </a:extLst>
          </a:blip>
          <a:srcRect l="16" r="16"/>
          <a:stretch/>
        </p:blipFill>
        <p:spPr>
          <a:xfrm>
            <a:off x="360749" y="356606"/>
            <a:ext cx="1514230" cy="455836"/>
          </a:xfrm>
          <a:prstGeom prst="rect">
            <a:avLst/>
          </a:prstGeom>
        </p:spPr>
      </p:pic>
    </p:spTree>
    <p:extLst>
      <p:ext uri="{BB962C8B-B14F-4D97-AF65-F5344CB8AC3E}">
        <p14:creationId xmlns:p14="http://schemas.microsoft.com/office/powerpoint/2010/main" val="4795125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B8DB2-495E-FDF9-0085-81D7233D6F41}"/>
              </a:ext>
            </a:extLst>
          </p:cNvPr>
          <p:cNvSpPr>
            <a:spLocks noGrp="1"/>
          </p:cNvSpPr>
          <p:nvPr>
            <p:ph type="ctrTitle" hasCustomPrompt="1"/>
          </p:nvPr>
        </p:nvSpPr>
        <p:spPr>
          <a:xfrm>
            <a:off x="360749" y="4565186"/>
            <a:ext cx="5678101" cy="1347738"/>
          </a:xfrm>
        </p:spPr>
        <p:txBody>
          <a:bodyPr lIns="0" tIns="0" rIns="0" bIns="0" anchor="ctr" anchorCtr="0">
            <a:noAutofit/>
          </a:bodyPr>
          <a:lstStyle>
            <a:lvl1pPr algn="l">
              <a:defRPr sz="5400" b="1">
                <a:solidFill>
                  <a:schemeClr val="tx2"/>
                </a:solidFill>
              </a:defRPr>
            </a:lvl1pPr>
          </a:lstStyle>
          <a:p>
            <a:r>
              <a:rPr lang="en-GB"/>
              <a:t>Thank you</a:t>
            </a:r>
            <a:endParaRPr lang="en-US"/>
          </a:p>
        </p:txBody>
      </p:sp>
      <p:sp>
        <p:nvSpPr>
          <p:cNvPr id="5" name="Footer Placeholder 4">
            <a:extLst>
              <a:ext uri="{FF2B5EF4-FFF2-40B4-BE49-F238E27FC236}">
                <a16:creationId xmlns:a16="http://schemas.microsoft.com/office/drawing/2014/main" id="{A6BD5814-7CAE-823A-76FF-559A41964EA0}"/>
              </a:ext>
            </a:extLst>
          </p:cNvPr>
          <p:cNvSpPr>
            <a:spLocks noGrp="1"/>
          </p:cNvSpPr>
          <p:nvPr>
            <p:ph type="ftr" sz="quarter" idx="11"/>
          </p:nvPr>
        </p:nvSpPr>
        <p:spPr>
          <a:xfrm>
            <a:off x="360749" y="6393421"/>
            <a:ext cx="4114800" cy="229802"/>
          </a:xfrm>
        </p:spPr>
        <p:txBody>
          <a:bodyPr lIns="0" tIns="0" rIns="0" bIns="0" anchor="t" anchorCtr="0">
            <a:noAutofit/>
          </a:bodyPr>
          <a:lstStyle>
            <a:lvl1pPr algn="l">
              <a:defRPr sz="1000">
                <a:solidFill>
                  <a:schemeClr val="tx2"/>
                </a:solidFill>
              </a:defRPr>
            </a:lvl1pPr>
          </a:lstStyle>
          <a:p>
            <a:r>
              <a:rPr lang="en-US">
                <a:solidFill>
                  <a:schemeClr val="tx2"/>
                </a:solidFill>
              </a:rPr>
              <a:t>Revised Strategy &amp; Draft Business Plan | 2026-2027</a:t>
            </a:r>
          </a:p>
        </p:txBody>
      </p:sp>
      <p:pic>
        <p:nvPicPr>
          <p:cNvPr id="9" name="Graphic 8">
            <a:extLst>
              <a:ext uri="{FF2B5EF4-FFF2-40B4-BE49-F238E27FC236}">
                <a16:creationId xmlns:a16="http://schemas.microsoft.com/office/drawing/2014/main" id="{A5462F2B-F0FF-FD39-B2AE-EF8C682A0201}"/>
              </a:ext>
            </a:extLst>
          </p:cNvPr>
          <p:cNvPicPr>
            <a:picLocks noChangeAspect="1"/>
          </p:cNvPicPr>
          <p:nvPr userDrawn="1"/>
        </p:nvPicPr>
        <p:blipFill>
          <a:blip r:embed="rId2">
            <a:extLst>
              <a:ext uri="{96DAC541-7B7A-43D3-8B79-37D633B846F1}">
                <asvg:svgBlip xmlns:asvg="http://schemas.microsoft.com/office/drawing/2016/SVG/main" r:embed="rId3"/>
              </a:ext>
            </a:extLst>
          </a:blip>
          <a:srcRect t="26185" r="45754" b="16107"/>
          <a:stretch>
            <a:fillRect/>
          </a:stretch>
        </p:blipFill>
        <p:spPr>
          <a:xfrm>
            <a:off x="6102858" y="0"/>
            <a:ext cx="6089142" cy="6858000"/>
          </a:xfrm>
          <a:prstGeom prst="rect">
            <a:avLst/>
          </a:prstGeom>
        </p:spPr>
      </p:pic>
      <p:sp>
        <p:nvSpPr>
          <p:cNvPr id="11" name="TextBox 10">
            <a:extLst>
              <a:ext uri="{FF2B5EF4-FFF2-40B4-BE49-F238E27FC236}">
                <a16:creationId xmlns:a16="http://schemas.microsoft.com/office/drawing/2014/main" id="{2C3A8F01-158C-71E2-AB14-09116305C040}"/>
              </a:ext>
            </a:extLst>
          </p:cNvPr>
          <p:cNvSpPr txBox="1"/>
          <p:nvPr userDrawn="1"/>
        </p:nvSpPr>
        <p:spPr>
          <a:xfrm>
            <a:off x="5082539" y="6393421"/>
            <a:ext cx="1364475" cy="246221"/>
          </a:xfrm>
          <a:prstGeom prst="rect">
            <a:avLst/>
          </a:prstGeom>
        </p:spPr>
        <p:txBody>
          <a:bodyPr vert="horz" lIns="0" tIns="0" rIns="0" bIns="0" rtlCol="0" anchor="t" anchorCtr="0">
            <a:noAutofit/>
          </a:bodyPr>
          <a:lstStyle>
            <a:defPPr>
              <a:defRPr lang="en-US"/>
            </a:defPPr>
            <a:lvl1pPr>
              <a:defRPr sz="1000">
                <a:solidFill>
                  <a:schemeClr val="accent4"/>
                </a:solidFill>
              </a:defRPr>
            </a:lvl1pPr>
          </a:lstStyle>
          <a:p>
            <a:pPr lvl="0"/>
            <a:r>
              <a:rPr lang="en-US" err="1">
                <a:solidFill>
                  <a:schemeClr val="tx2"/>
                </a:solidFill>
              </a:rPr>
              <a:t>thamesfreeport.com</a:t>
            </a:r>
            <a:endParaRPr lang="en-US">
              <a:solidFill>
                <a:schemeClr val="tx2"/>
              </a:solidFill>
            </a:endParaRPr>
          </a:p>
        </p:txBody>
      </p:sp>
      <p:pic>
        <p:nvPicPr>
          <p:cNvPr id="3" name="Graphic 2">
            <a:extLst>
              <a:ext uri="{FF2B5EF4-FFF2-40B4-BE49-F238E27FC236}">
                <a16:creationId xmlns:a16="http://schemas.microsoft.com/office/drawing/2014/main" id="{BF71F3E7-8FCA-16D7-F024-AE020E1F6970}"/>
              </a:ext>
            </a:extLst>
          </p:cNvPr>
          <p:cNvPicPr>
            <a:picLocks noChangeAspect="1"/>
          </p:cNvPicPr>
          <p:nvPr userDrawn="1"/>
        </p:nvPicPr>
        <p:blipFill>
          <a:blip r:embed="rId4">
            <a:extLst>
              <a:ext uri="{96DAC541-7B7A-43D3-8B79-37D633B846F1}">
                <asvg:svgBlip xmlns:asvg="http://schemas.microsoft.com/office/drawing/2016/SVG/main" r:embed="rId5"/>
              </a:ext>
            </a:extLst>
          </a:blip>
          <a:srcRect l="16" r="16"/>
          <a:stretch/>
        </p:blipFill>
        <p:spPr>
          <a:xfrm>
            <a:off x="360749" y="356606"/>
            <a:ext cx="1514230" cy="455836"/>
          </a:xfrm>
          <a:prstGeom prst="rect">
            <a:avLst/>
          </a:prstGeom>
        </p:spPr>
      </p:pic>
    </p:spTree>
    <p:extLst>
      <p:ext uri="{BB962C8B-B14F-4D97-AF65-F5344CB8AC3E}">
        <p14:creationId xmlns:p14="http://schemas.microsoft.com/office/powerpoint/2010/main" val="38864550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Timeline Slide_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84B14-2DCF-469C-9A3C-51B6F753F834}"/>
              </a:ext>
            </a:extLst>
          </p:cNvPr>
          <p:cNvSpPr>
            <a:spLocks noGrp="1"/>
          </p:cNvSpPr>
          <p:nvPr>
            <p:ph type="title" hasCustomPrompt="1"/>
          </p:nvPr>
        </p:nvSpPr>
        <p:spPr/>
        <p:txBody>
          <a:bodyPr/>
          <a:lstStyle/>
          <a:p>
            <a:r>
              <a:rPr lang="en-US"/>
              <a:t>Click to edit title</a:t>
            </a:r>
            <a:endParaRPr lang="de-DE"/>
          </a:p>
        </p:txBody>
      </p:sp>
      <p:sp>
        <p:nvSpPr>
          <p:cNvPr id="3" name="Footer Placeholder 2">
            <a:extLst>
              <a:ext uri="{FF2B5EF4-FFF2-40B4-BE49-F238E27FC236}">
                <a16:creationId xmlns:a16="http://schemas.microsoft.com/office/drawing/2014/main" id="{50CFAE50-CDFA-4573-A71B-D2317BF80C64}"/>
              </a:ext>
            </a:extLst>
          </p:cNvPr>
          <p:cNvSpPr>
            <a:spLocks noGrp="1"/>
          </p:cNvSpPr>
          <p:nvPr>
            <p:ph type="ftr" sz="quarter" idx="10"/>
          </p:nvPr>
        </p:nvSpPr>
        <p:spPr/>
        <p:txBody>
          <a:bodyPr/>
          <a:lstStyle/>
          <a:p>
            <a:r>
              <a:rPr lang="de-AT"/>
              <a:t>2023 | Frauscher Sensor Technology</a:t>
            </a:r>
          </a:p>
        </p:txBody>
      </p:sp>
      <p:sp>
        <p:nvSpPr>
          <p:cNvPr id="4" name="Slide Number Placeholder 3">
            <a:extLst>
              <a:ext uri="{FF2B5EF4-FFF2-40B4-BE49-F238E27FC236}">
                <a16:creationId xmlns:a16="http://schemas.microsoft.com/office/drawing/2014/main" id="{7EE5A22D-D000-4EE3-B2B3-FE3846CD7A08}"/>
              </a:ext>
            </a:extLst>
          </p:cNvPr>
          <p:cNvSpPr>
            <a:spLocks noGrp="1"/>
          </p:cNvSpPr>
          <p:nvPr>
            <p:ph type="sldNum" sz="quarter" idx="11"/>
          </p:nvPr>
        </p:nvSpPr>
        <p:spPr/>
        <p:txBody>
          <a:bodyPr/>
          <a:lstStyle/>
          <a:p>
            <a:fld id="{7A5904A2-840A-42F6-8494-12E8BF2DB00F}" type="slidenum">
              <a:rPr lang="en-GB" smtClean="0"/>
              <a:pPr/>
              <a:t>‹#›</a:t>
            </a:fld>
            <a:endParaRPr lang="en-GB"/>
          </a:p>
        </p:txBody>
      </p:sp>
      <p:sp>
        <p:nvSpPr>
          <p:cNvPr id="50" name="Inhaltsplatzhalter 7">
            <a:extLst>
              <a:ext uri="{FF2B5EF4-FFF2-40B4-BE49-F238E27FC236}">
                <a16:creationId xmlns:a16="http://schemas.microsoft.com/office/drawing/2014/main" id="{467DD688-8CA1-4AF8-98F6-160A173E1487}"/>
              </a:ext>
            </a:extLst>
          </p:cNvPr>
          <p:cNvSpPr>
            <a:spLocks noGrp="1"/>
          </p:cNvSpPr>
          <p:nvPr>
            <p:ph sz="quarter" idx="12" hasCustomPrompt="1"/>
          </p:nvPr>
        </p:nvSpPr>
        <p:spPr>
          <a:xfrm>
            <a:off x="527050" y="994845"/>
            <a:ext cx="11137900" cy="258597"/>
          </a:xfrm>
          <a:prstGeom prst="rect">
            <a:avLst/>
          </a:prstGeom>
        </p:spPr>
        <p:txBody>
          <a:bodyPr anchor="t">
            <a:spAutoFit/>
          </a:bodyPr>
          <a:lstStyle>
            <a:lvl1pPr marL="0" marR="0" indent="0" algn="l" defTabSz="914377" rtl="0" eaLnBrk="1" fontAlgn="auto" latinLnBrk="0" hangingPunct="1">
              <a:lnSpc>
                <a:spcPct val="90000"/>
              </a:lnSpc>
              <a:spcBef>
                <a:spcPts val="0"/>
              </a:spcBef>
              <a:spcAft>
                <a:spcPts val="0"/>
              </a:spcAft>
              <a:buClrTx/>
              <a:buSzTx/>
              <a:buFont typeface="Wingdings" panose="05000000000000000000" pitchFamily="2" charset="2"/>
              <a:buNone/>
              <a:tabLst/>
              <a:defRPr sz="1867">
                <a:solidFill>
                  <a:srgbClr val="253652"/>
                </a:solidFill>
                <a:latin typeface="+mn-lt"/>
                <a:cs typeface="Arial" panose="020B0604020202020204" pitchFamily="34" charset="0"/>
              </a:defRPr>
            </a:lvl1pPr>
          </a:lstStyle>
          <a:p>
            <a:pPr marL="0" marR="0" lvl="0" indent="0" algn="l" defTabSz="914377" rtl="0" eaLnBrk="1" fontAlgn="auto" latinLnBrk="0" hangingPunct="1">
              <a:lnSpc>
                <a:spcPct val="90000"/>
              </a:lnSpc>
              <a:spcBef>
                <a:spcPts val="0"/>
              </a:spcBef>
              <a:spcAft>
                <a:spcPts val="0"/>
              </a:spcAft>
              <a:buClrTx/>
              <a:buSzTx/>
              <a:buFont typeface="Wingdings" panose="05000000000000000000" pitchFamily="2" charset="2"/>
              <a:buNone/>
              <a:tabLst/>
              <a:defRPr/>
            </a:pPr>
            <a:r>
              <a:rPr lang="en-GB"/>
              <a:t>Click to edit subtitle</a:t>
            </a:r>
          </a:p>
        </p:txBody>
      </p:sp>
      <p:sp>
        <p:nvSpPr>
          <p:cNvPr id="51" name="Text Placeholder 40">
            <a:extLst>
              <a:ext uri="{FF2B5EF4-FFF2-40B4-BE49-F238E27FC236}">
                <a16:creationId xmlns:a16="http://schemas.microsoft.com/office/drawing/2014/main" id="{6A267AF1-C177-4488-8BD0-C3B723560984}"/>
              </a:ext>
            </a:extLst>
          </p:cNvPr>
          <p:cNvSpPr>
            <a:spLocks noGrp="1"/>
          </p:cNvSpPr>
          <p:nvPr>
            <p:ph type="body" sz="quarter" idx="19" hasCustomPrompt="1"/>
          </p:nvPr>
        </p:nvSpPr>
        <p:spPr>
          <a:xfrm>
            <a:off x="7386697" y="2331431"/>
            <a:ext cx="1280583" cy="245836"/>
          </a:xfrm>
        </p:spPr>
        <p:txBody>
          <a:bodyPr/>
          <a:lstStyle>
            <a:lvl1pPr marL="0" indent="0" algn="ctr">
              <a:buNone/>
              <a:defRPr sz="1600" b="1">
                <a:solidFill>
                  <a:srgbClr val="253652"/>
                </a:solidFill>
              </a:defRPr>
            </a:lvl1pPr>
          </a:lstStyle>
          <a:p>
            <a:pPr lvl="0"/>
            <a:r>
              <a:rPr lang="en-US"/>
              <a:t>Insert Text</a:t>
            </a:r>
          </a:p>
        </p:txBody>
      </p:sp>
      <p:sp>
        <p:nvSpPr>
          <p:cNvPr id="52" name="Text Placeholder 40">
            <a:extLst>
              <a:ext uri="{FF2B5EF4-FFF2-40B4-BE49-F238E27FC236}">
                <a16:creationId xmlns:a16="http://schemas.microsoft.com/office/drawing/2014/main" id="{57011968-3209-49C7-8076-237E1376472D}"/>
              </a:ext>
            </a:extLst>
          </p:cNvPr>
          <p:cNvSpPr>
            <a:spLocks noGrp="1"/>
          </p:cNvSpPr>
          <p:nvPr>
            <p:ph type="body" sz="quarter" idx="20" hasCustomPrompt="1"/>
          </p:nvPr>
        </p:nvSpPr>
        <p:spPr>
          <a:xfrm>
            <a:off x="7392949" y="2644091"/>
            <a:ext cx="1280583" cy="245836"/>
          </a:xfrm>
        </p:spPr>
        <p:txBody>
          <a:bodyPr/>
          <a:lstStyle>
            <a:lvl1pPr marL="0" indent="0" algn="ctr">
              <a:buNone/>
              <a:defRPr sz="1400">
                <a:solidFill>
                  <a:srgbClr val="253652"/>
                </a:solidFill>
              </a:defRPr>
            </a:lvl1pPr>
          </a:lstStyle>
          <a:p>
            <a:pPr lvl="0"/>
            <a:r>
              <a:rPr lang="en-US"/>
              <a:t>Insert Subtext</a:t>
            </a:r>
          </a:p>
        </p:txBody>
      </p:sp>
      <p:sp>
        <p:nvSpPr>
          <p:cNvPr id="53" name="Text Placeholder 40">
            <a:extLst>
              <a:ext uri="{FF2B5EF4-FFF2-40B4-BE49-F238E27FC236}">
                <a16:creationId xmlns:a16="http://schemas.microsoft.com/office/drawing/2014/main" id="{50A58305-F2C2-4B69-B67E-8A0BE691D072}"/>
              </a:ext>
            </a:extLst>
          </p:cNvPr>
          <p:cNvSpPr>
            <a:spLocks noGrp="1"/>
          </p:cNvSpPr>
          <p:nvPr>
            <p:ph type="body" sz="quarter" idx="21" hasCustomPrompt="1"/>
          </p:nvPr>
        </p:nvSpPr>
        <p:spPr>
          <a:xfrm>
            <a:off x="9371105" y="4860693"/>
            <a:ext cx="1280583" cy="245836"/>
          </a:xfrm>
        </p:spPr>
        <p:txBody>
          <a:bodyPr/>
          <a:lstStyle>
            <a:lvl1pPr marL="0" indent="0" algn="ctr">
              <a:buNone/>
              <a:defRPr sz="1600" b="1">
                <a:solidFill>
                  <a:srgbClr val="F9BE04"/>
                </a:solidFill>
              </a:defRPr>
            </a:lvl1pPr>
          </a:lstStyle>
          <a:p>
            <a:pPr lvl="0"/>
            <a:r>
              <a:rPr lang="en-US"/>
              <a:t>Insert Text</a:t>
            </a:r>
          </a:p>
        </p:txBody>
      </p:sp>
      <p:sp>
        <p:nvSpPr>
          <p:cNvPr id="54" name="Text Placeholder 40">
            <a:extLst>
              <a:ext uri="{FF2B5EF4-FFF2-40B4-BE49-F238E27FC236}">
                <a16:creationId xmlns:a16="http://schemas.microsoft.com/office/drawing/2014/main" id="{3C8A09F1-B4FC-42D1-AC45-5250E3882843}"/>
              </a:ext>
            </a:extLst>
          </p:cNvPr>
          <p:cNvSpPr>
            <a:spLocks noGrp="1"/>
          </p:cNvSpPr>
          <p:nvPr>
            <p:ph type="body" sz="quarter" idx="22" hasCustomPrompt="1"/>
          </p:nvPr>
        </p:nvSpPr>
        <p:spPr>
          <a:xfrm>
            <a:off x="9377357" y="5173353"/>
            <a:ext cx="1280583" cy="245836"/>
          </a:xfrm>
        </p:spPr>
        <p:txBody>
          <a:bodyPr/>
          <a:lstStyle>
            <a:lvl1pPr marL="0" indent="0" algn="ctr">
              <a:buNone/>
              <a:defRPr sz="1400">
                <a:solidFill>
                  <a:srgbClr val="253652"/>
                </a:solidFill>
              </a:defRPr>
            </a:lvl1pPr>
          </a:lstStyle>
          <a:p>
            <a:pPr lvl="0"/>
            <a:r>
              <a:rPr lang="en-US"/>
              <a:t>Insert Subtext</a:t>
            </a:r>
          </a:p>
        </p:txBody>
      </p:sp>
      <p:sp>
        <p:nvSpPr>
          <p:cNvPr id="55" name="Text Placeholder 40">
            <a:extLst>
              <a:ext uri="{FF2B5EF4-FFF2-40B4-BE49-F238E27FC236}">
                <a16:creationId xmlns:a16="http://schemas.microsoft.com/office/drawing/2014/main" id="{B8876819-2933-4825-BDFD-638E8A88F25A}"/>
              </a:ext>
            </a:extLst>
          </p:cNvPr>
          <p:cNvSpPr>
            <a:spLocks noGrp="1"/>
          </p:cNvSpPr>
          <p:nvPr>
            <p:ph type="body" sz="quarter" idx="23" hasCustomPrompt="1"/>
          </p:nvPr>
        </p:nvSpPr>
        <p:spPr>
          <a:xfrm>
            <a:off x="5312275" y="4860693"/>
            <a:ext cx="1280583" cy="245836"/>
          </a:xfrm>
        </p:spPr>
        <p:txBody>
          <a:bodyPr/>
          <a:lstStyle>
            <a:lvl1pPr marL="0" indent="0" algn="ctr">
              <a:buNone/>
              <a:defRPr sz="1600" b="1">
                <a:solidFill>
                  <a:srgbClr val="3CB7AA"/>
                </a:solidFill>
              </a:defRPr>
            </a:lvl1pPr>
          </a:lstStyle>
          <a:p>
            <a:pPr lvl="0"/>
            <a:r>
              <a:rPr lang="en-US"/>
              <a:t>Insert Text</a:t>
            </a:r>
          </a:p>
        </p:txBody>
      </p:sp>
      <p:sp>
        <p:nvSpPr>
          <p:cNvPr id="56" name="Text Placeholder 40">
            <a:extLst>
              <a:ext uri="{FF2B5EF4-FFF2-40B4-BE49-F238E27FC236}">
                <a16:creationId xmlns:a16="http://schemas.microsoft.com/office/drawing/2014/main" id="{EF9F0B67-833B-4276-8CBF-3446186C72F0}"/>
              </a:ext>
            </a:extLst>
          </p:cNvPr>
          <p:cNvSpPr>
            <a:spLocks noGrp="1"/>
          </p:cNvSpPr>
          <p:nvPr>
            <p:ph type="body" sz="quarter" idx="24" hasCustomPrompt="1"/>
          </p:nvPr>
        </p:nvSpPr>
        <p:spPr>
          <a:xfrm>
            <a:off x="5318527" y="5173353"/>
            <a:ext cx="1280583" cy="245836"/>
          </a:xfrm>
        </p:spPr>
        <p:txBody>
          <a:bodyPr/>
          <a:lstStyle>
            <a:lvl1pPr marL="0" indent="0" algn="ctr">
              <a:buNone/>
              <a:defRPr sz="1400">
                <a:solidFill>
                  <a:srgbClr val="253652"/>
                </a:solidFill>
              </a:defRPr>
            </a:lvl1pPr>
          </a:lstStyle>
          <a:p>
            <a:pPr lvl="0"/>
            <a:r>
              <a:rPr lang="en-US"/>
              <a:t>Insert Subtext</a:t>
            </a:r>
          </a:p>
        </p:txBody>
      </p:sp>
      <p:sp>
        <p:nvSpPr>
          <p:cNvPr id="57" name="Text Placeholder 40">
            <a:extLst>
              <a:ext uri="{FF2B5EF4-FFF2-40B4-BE49-F238E27FC236}">
                <a16:creationId xmlns:a16="http://schemas.microsoft.com/office/drawing/2014/main" id="{E7586C04-6929-4D9A-9CF1-A4AA604F588D}"/>
              </a:ext>
            </a:extLst>
          </p:cNvPr>
          <p:cNvSpPr>
            <a:spLocks noGrp="1"/>
          </p:cNvSpPr>
          <p:nvPr>
            <p:ph type="body" sz="quarter" idx="25" hasCustomPrompt="1"/>
          </p:nvPr>
        </p:nvSpPr>
        <p:spPr>
          <a:xfrm>
            <a:off x="1319941" y="4867371"/>
            <a:ext cx="1280583" cy="245836"/>
          </a:xfrm>
        </p:spPr>
        <p:txBody>
          <a:bodyPr/>
          <a:lstStyle>
            <a:lvl1pPr marL="0" indent="0" algn="ctr">
              <a:buNone/>
              <a:defRPr sz="1600" b="1">
                <a:solidFill>
                  <a:srgbClr val="ADB6BC"/>
                </a:solidFill>
              </a:defRPr>
            </a:lvl1pPr>
          </a:lstStyle>
          <a:p>
            <a:pPr lvl="0"/>
            <a:r>
              <a:rPr lang="en-US"/>
              <a:t>Insert Text</a:t>
            </a:r>
          </a:p>
        </p:txBody>
      </p:sp>
      <p:sp>
        <p:nvSpPr>
          <p:cNvPr id="58" name="Text Placeholder 40">
            <a:extLst>
              <a:ext uri="{FF2B5EF4-FFF2-40B4-BE49-F238E27FC236}">
                <a16:creationId xmlns:a16="http://schemas.microsoft.com/office/drawing/2014/main" id="{57B28A0E-DB2A-4076-9480-F1FEA5F196F3}"/>
              </a:ext>
            </a:extLst>
          </p:cNvPr>
          <p:cNvSpPr>
            <a:spLocks noGrp="1"/>
          </p:cNvSpPr>
          <p:nvPr>
            <p:ph type="body" sz="quarter" idx="26" hasCustomPrompt="1"/>
          </p:nvPr>
        </p:nvSpPr>
        <p:spPr>
          <a:xfrm>
            <a:off x="1326193" y="5180031"/>
            <a:ext cx="1280583" cy="245836"/>
          </a:xfrm>
        </p:spPr>
        <p:txBody>
          <a:bodyPr/>
          <a:lstStyle>
            <a:lvl1pPr marL="0" indent="0" algn="ctr">
              <a:buNone/>
              <a:defRPr sz="1400">
                <a:solidFill>
                  <a:srgbClr val="253652"/>
                </a:solidFill>
              </a:defRPr>
            </a:lvl1pPr>
          </a:lstStyle>
          <a:p>
            <a:pPr lvl="0"/>
            <a:r>
              <a:rPr lang="en-US"/>
              <a:t>Insert Subtext</a:t>
            </a:r>
          </a:p>
        </p:txBody>
      </p:sp>
      <p:sp>
        <p:nvSpPr>
          <p:cNvPr id="59" name="Text Placeholder 40">
            <a:extLst>
              <a:ext uri="{FF2B5EF4-FFF2-40B4-BE49-F238E27FC236}">
                <a16:creationId xmlns:a16="http://schemas.microsoft.com/office/drawing/2014/main" id="{21CE864B-2502-404A-BCC6-D311717DDB51}"/>
              </a:ext>
            </a:extLst>
          </p:cNvPr>
          <p:cNvSpPr>
            <a:spLocks noGrp="1"/>
          </p:cNvSpPr>
          <p:nvPr>
            <p:ph type="body" sz="quarter" idx="27" hasCustomPrompt="1"/>
          </p:nvPr>
        </p:nvSpPr>
        <p:spPr>
          <a:xfrm>
            <a:off x="3327867" y="2331431"/>
            <a:ext cx="1280583" cy="245836"/>
          </a:xfrm>
        </p:spPr>
        <p:txBody>
          <a:bodyPr/>
          <a:lstStyle>
            <a:lvl1pPr marL="0" indent="0" algn="ctr">
              <a:buNone/>
              <a:defRPr sz="1600" b="1">
                <a:solidFill>
                  <a:srgbClr val="006D7E"/>
                </a:solidFill>
              </a:defRPr>
            </a:lvl1pPr>
          </a:lstStyle>
          <a:p>
            <a:pPr lvl="0"/>
            <a:r>
              <a:rPr lang="en-US"/>
              <a:t>Insert Text</a:t>
            </a:r>
          </a:p>
        </p:txBody>
      </p:sp>
      <p:sp>
        <p:nvSpPr>
          <p:cNvPr id="60" name="Text Placeholder 40">
            <a:extLst>
              <a:ext uri="{FF2B5EF4-FFF2-40B4-BE49-F238E27FC236}">
                <a16:creationId xmlns:a16="http://schemas.microsoft.com/office/drawing/2014/main" id="{82F10A37-D023-4051-955C-2D5DF4E03506}"/>
              </a:ext>
            </a:extLst>
          </p:cNvPr>
          <p:cNvSpPr>
            <a:spLocks noGrp="1"/>
          </p:cNvSpPr>
          <p:nvPr>
            <p:ph type="body" sz="quarter" idx="28" hasCustomPrompt="1"/>
          </p:nvPr>
        </p:nvSpPr>
        <p:spPr>
          <a:xfrm>
            <a:off x="3334119" y="2644091"/>
            <a:ext cx="1280583" cy="245836"/>
          </a:xfrm>
        </p:spPr>
        <p:txBody>
          <a:bodyPr/>
          <a:lstStyle>
            <a:lvl1pPr marL="0" indent="0" algn="ctr">
              <a:buNone/>
              <a:defRPr sz="1400">
                <a:solidFill>
                  <a:srgbClr val="253652"/>
                </a:solidFill>
              </a:defRPr>
            </a:lvl1pPr>
          </a:lstStyle>
          <a:p>
            <a:pPr lvl="0"/>
            <a:r>
              <a:rPr lang="en-US"/>
              <a:t>Insert Subtext</a:t>
            </a:r>
          </a:p>
        </p:txBody>
      </p:sp>
      <p:sp>
        <p:nvSpPr>
          <p:cNvPr id="61" name="Text Placeholder 40">
            <a:extLst>
              <a:ext uri="{FF2B5EF4-FFF2-40B4-BE49-F238E27FC236}">
                <a16:creationId xmlns:a16="http://schemas.microsoft.com/office/drawing/2014/main" id="{26649F14-A880-4FD4-BC77-CF85AA0CB6F1}"/>
              </a:ext>
            </a:extLst>
          </p:cNvPr>
          <p:cNvSpPr>
            <a:spLocks noGrp="1"/>
          </p:cNvSpPr>
          <p:nvPr>
            <p:ph type="body" sz="quarter" idx="29" hasCustomPrompt="1"/>
          </p:nvPr>
        </p:nvSpPr>
        <p:spPr>
          <a:xfrm>
            <a:off x="9413618" y="2651156"/>
            <a:ext cx="1280583" cy="707453"/>
          </a:xfrm>
        </p:spPr>
        <p:txBody>
          <a:bodyPr>
            <a:noAutofit/>
          </a:bodyPr>
          <a:lstStyle>
            <a:lvl1pPr marL="0" indent="0" algn="ctr">
              <a:buNone/>
              <a:defRPr sz="2400" b="1">
                <a:solidFill>
                  <a:srgbClr val="253652"/>
                </a:solidFill>
              </a:defRPr>
            </a:lvl1pPr>
          </a:lstStyle>
          <a:p>
            <a:pPr lvl="0"/>
            <a:r>
              <a:rPr lang="en-US"/>
              <a:t>Insert </a:t>
            </a:r>
          </a:p>
          <a:p>
            <a:pPr lvl="0"/>
            <a:r>
              <a:rPr lang="en-US"/>
              <a:t>Time</a:t>
            </a:r>
          </a:p>
        </p:txBody>
      </p:sp>
      <p:sp>
        <p:nvSpPr>
          <p:cNvPr id="63" name="Text Placeholder 40">
            <a:extLst>
              <a:ext uri="{FF2B5EF4-FFF2-40B4-BE49-F238E27FC236}">
                <a16:creationId xmlns:a16="http://schemas.microsoft.com/office/drawing/2014/main" id="{ECA736E5-F025-4689-8F41-F1BF7D215867}"/>
              </a:ext>
            </a:extLst>
          </p:cNvPr>
          <p:cNvSpPr>
            <a:spLocks noGrp="1"/>
          </p:cNvSpPr>
          <p:nvPr>
            <p:ph type="body" sz="quarter" idx="30" hasCustomPrompt="1"/>
          </p:nvPr>
        </p:nvSpPr>
        <p:spPr>
          <a:xfrm>
            <a:off x="5351683" y="2651156"/>
            <a:ext cx="1280583" cy="707453"/>
          </a:xfrm>
        </p:spPr>
        <p:txBody>
          <a:bodyPr>
            <a:noAutofit/>
          </a:bodyPr>
          <a:lstStyle>
            <a:lvl1pPr marL="0" indent="0" algn="ctr">
              <a:buNone/>
              <a:defRPr sz="2400" b="1">
                <a:solidFill>
                  <a:srgbClr val="253652"/>
                </a:solidFill>
              </a:defRPr>
            </a:lvl1pPr>
          </a:lstStyle>
          <a:p>
            <a:pPr lvl="0"/>
            <a:r>
              <a:rPr lang="en-US"/>
              <a:t>Insert </a:t>
            </a:r>
          </a:p>
          <a:p>
            <a:pPr lvl="0"/>
            <a:r>
              <a:rPr lang="en-US"/>
              <a:t>Time</a:t>
            </a:r>
          </a:p>
        </p:txBody>
      </p:sp>
      <p:sp>
        <p:nvSpPr>
          <p:cNvPr id="64" name="Text Placeholder 40">
            <a:extLst>
              <a:ext uri="{FF2B5EF4-FFF2-40B4-BE49-F238E27FC236}">
                <a16:creationId xmlns:a16="http://schemas.microsoft.com/office/drawing/2014/main" id="{F07A1373-0C16-48D0-B25C-CD9F5C5B7738}"/>
              </a:ext>
            </a:extLst>
          </p:cNvPr>
          <p:cNvSpPr>
            <a:spLocks noGrp="1"/>
          </p:cNvSpPr>
          <p:nvPr>
            <p:ph type="body" sz="quarter" idx="31" hasCustomPrompt="1"/>
          </p:nvPr>
        </p:nvSpPr>
        <p:spPr>
          <a:xfrm>
            <a:off x="1277033" y="2651156"/>
            <a:ext cx="1280583" cy="707453"/>
          </a:xfrm>
        </p:spPr>
        <p:txBody>
          <a:bodyPr>
            <a:noAutofit/>
          </a:bodyPr>
          <a:lstStyle>
            <a:lvl1pPr marL="0" indent="0" algn="ctr">
              <a:buNone/>
              <a:defRPr sz="2400" b="1">
                <a:solidFill>
                  <a:srgbClr val="253652"/>
                </a:solidFill>
              </a:defRPr>
            </a:lvl1pPr>
          </a:lstStyle>
          <a:p>
            <a:pPr lvl="0"/>
            <a:r>
              <a:rPr lang="en-US"/>
              <a:t>Insert </a:t>
            </a:r>
          </a:p>
          <a:p>
            <a:pPr lvl="0"/>
            <a:r>
              <a:rPr lang="en-US"/>
              <a:t>Time</a:t>
            </a:r>
          </a:p>
        </p:txBody>
      </p:sp>
      <p:sp>
        <p:nvSpPr>
          <p:cNvPr id="65" name="Text Placeholder 40">
            <a:extLst>
              <a:ext uri="{FF2B5EF4-FFF2-40B4-BE49-F238E27FC236}">
                <a16:creationId xmlns:a16="http://schemas.microsoft.com/office/drawing/2014/main" id="{095B5E7F-A746-420C-8319-DBB0A831E122}"/>
              </a:ext>
            </a:extLst>
          </p:cNvPr>
          <p:cNvSpPr>
            <a:spLocks noGrp="1"/>
          </p:cNvSpPr>
          <p:nvPr>
            <p:ph type="body" sz="quarter" idx="32" hasCustomPrompt="1"/>
          </p:nvPr>
        </p:nvSpPr>
        <p:spPr>
          <a:xfrm>
            <a:off x="3271834" y="4384382"/>
            <a:ext cx="1280583" cy="707453"/>
          </a:xfrm>
        </p:spPr>
        <p:txBody>
          <a:bodyPr>
            <a:noAutofit/>
          </a:bodyPr>
          <a:lstStyle>
            <a:lvl1pPr marL="0" indent="0" algn="ctr">
              <a:buNone/>
              <a:defRPr sz="2400" b="1">
                <a:solidFill>
                  <a:srgbClr val="253652"/>
                </a:solidFill>
              </a:defRPr>
            </a:lvl1pPr>
          </a:lstStyle>
          <a:p>
            <a:pPr lvl="0"/>
            <a:r>
              <a:rPr lang="en-US"/>
              <a:t>Insert </a:t>
            </a:r>
          </a:p>
          <a:p>
            <a:pPr lvl="0"/>
            <a:r>
              <a:rPr lang="en-US"/>
              <a:t>Time</a:t>
            </a:r>
          </a:p>
        </p:txBody>
      </p:sp>
      <p:sp>
        <p:nvSpPr>
          <p:cNvPr id="66" name="Text Placeholder 40">
            <a:extLst>
              <a:ext uri="{FF2B5EF4-FFF2-40B4-BE49-F238E27FC236}">
                <a16:creationId xmlns:a16="http://schemas.microsoft.com/office/drawing/2014/main" id="{F24020DB-C521-4151-9A16-12DC407A8DBE}"/>
              </a:ext>
            </a:extLst>
          </p:cNvPr>
          <p:cNvSpPr>
            <a:spLocks noGrp="1"/>
          </p:cNvSpPr>
          <p:nvPr>
            <p:ph type="body" sz="quarter" idx="33" hasCustomPrompt="1"/>
          </p:nvPr>
        </p:nvSpPr>
        <p:spPr>
          <a:xfrm>
            <a:off x="7386695" y="4366683"/>
            <a:ext cx="1280583" cy="707453"/>
          </a:xfrm>
        </p:spPr>
        <p:txBody>
          <a:bodyPr>
            <a:noAutofit/>
          </a:bodyPr>
          <a:lstStyle>
            <a:lvl1pPr marL="0" indent="0" algn="ctr">
              <a:buNone/>
              <a:defRPr sz="2400" b="1">
                <a:solidFill>
                  <a:srgbClr val="253652"/>
                </a:solidFill>
              </a:defRPr>
            </a:lvl1pPr>
          </a:lstStyle>
          <a:p>
            <a:pPr lvl="0"/>
            <a:r>
              <a:rPr lang="en-US"/>
              <a:t>Insert </a:t>
            </a:r>
          </a:p>
          <a:p>
            <a:pPr lvl="0"/>
            <a:r>
              <a:rPr lang="en-US"/>
              <a:t>Time</a:t>
            </a:r>
          </a:p>
        </p:txBody>
      </p:sp>
      <p:sp>
        <p:nvSpPr>
          <p:cNvPr id="30" name="Arrow: Chevron 29">
            <a:extLst>
              <a:ext uri="{FF2B5EF4-FFF2-40B4-BE49-F238E27FC236}">
                <a16:creationId xmlns:a16="http://schemas.microsoft.com/office/drawing/2014/main" id="{15DE75FE-B363-2E88-5154-2725DD165364}"/>
              </a:ext>
            </a:extLst>
          </p:cNvPr>
          <p:cNvSpPr/>
          <p:nvPr userDrawn="1"/>
        </p:nvSpPr>
        <p:spPr>
          <a:xfrm>
            <a:off x="847153" y="3661501"/>
            <a:ext cx="2198145" cy="427616"/>
          </a:xfrm>
          <a:prstGeom prst="chevron">
            <a:avLst>
              <a:gd name="adj" fmla="val 5251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31" name="Arrow: Chevron 30">
            <a:extLst>
              <a:ext uri="{FF2B5EF4-FFF2-40B4-BE49-F238E27FC236}">
                <a16:creationId xmlns:a16="http://schemas.microsoft.com/office/drawing/2014/main" id="{4A756AAD-9846-874E-E125-87BD16A40305}"/>
              </a:ext>
            </a:extLst>
          </p:cNvPr>
          <p:cNvSpPr/>
          <p:nvPr userDrawn="1"/>
        </p:nvSpPr>
        <p:spPr>
          <a:xfrm>
            <a:off x="2874074" y="3661501"/>
            <a:ext cx="2198145" cy="427616"/>
          </a:xfrm>
          <a:prstGeom prst="chevron">
            <a:avLst>
              <a:gd name="adj" fmla="val 5251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32" name="Arrow: Chevron 31">
            <a:extLst>
              <a:ext uri="{FF2B5EF4-FFF2-40B4-BE49-F238E27FC236}">
                <a16:creationId xmlns:a16="http://schemas.microsoft.com/office/drawing/2014/main" id="{EBAE162D-2167-B788-5602-DBBEC610EAA4}"/>
              </a:ext>
            </a:extLst>
          </p:cNvPr>
          <p:cNvSpPr/>
          <p:nvPr userDrawn="1"/>
        </p:nvSpPr>
        <p:spPr>
          <a:xfrm>
            <a:off x="4900996" y="3661501"/>
            <a:ext cx="2198145" cy="427616"/>
          </a:xfrm>
          <a:prstGeom prst="chevron">
            <a:avLst>
              <a:gd name="adj" fmla="val 5251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33" name="Arrow: Chevron 32">
            <a:extLst>
              <a:ext uri="{FF2B5EF4-FFF2-40B4-BE49-F238E27FC236}">
                <a16:creationId xmlns:a16="http://schemas.microsoft.com/office/drawing/2014/main" id="{04FC05E9-00EF-81D6-E5C7-92DCFBABE583}"/>
              </a:ext>
            </a:extLst>
          </p:cNvPr>
          <p:cNvSpPr/>
          <p:nvPr userDrawn="1"/>
        </p:nvSpPr>
        <p:spPr>
          <a:xfrm>
            <a:off x="6927917" y="3661501"/>
            <a:ext cx="2198145" cy="427616"/>
          </a:xfrm>
          <a:prstGeom prst="chevron">
            <a:avLst>
              <a:gd name="adj" fmla="val 5251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34" name="Arrow: Chevron 33">
            <a:extLst>
              <a:ext uri="{FF2B5EF4-FFF2-40B4-BE49-F238E27FC236}">
                <a16:creationId xmlns:a16="http://schemas.microsoft.com/office/drawing/2014/main" id="{AEB91D09-9C2A-FD69-F4FA-F2F766D224A1}"/>
              </a:ext>
            </a:extLst>
          </p:cNvPr>
          <p:cNvSpPr/>
          <p:nvPr userDrawn="1"/>
        </p:nvSpPr>
        <p:spPr>
          <a:xfrm>
            <a:off x="8954838" y="3661501"/>
            <a:ext cx="2198145" cy="427616"/>
          </a:xfrm>
          <a:prstGeom prst="chevron">
            <a:avLst>
              <a:gd name="adj" fmla="val 5251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grpSp>
        <p:nvGrpSpPr>
          <p:cNvPr id="35" name="Group 34">
            <a:extLst>
              <a:ext uri="{FF2B5EF4-FFF2-40B4-BE49-F238E27FC236}">
                <a16:creationId xmlns:a16="http://schemas.microsoft.com/office/drawing/2014/main" id="{0D5D515D-B245-A759-76CB-48DE25A0E6ED}"/>
              </a:ext>
            </a:extLst>
          </p:cNvPr>
          <p:cNvGrpSpPr/>
          <p:nvPr userDrawn="1"/>
        </p:nvGrpSpPr>
        <p:grpSpPr>
          <a:xfrm>
            <a:off x="1643666" y="3572751"/>
            <a:ext cx="605119" cy="1084357"/>
            <a:chOff x="1710911" y="3340249"/>
            <a:chExt cx="605118" cy="1084357"/>
          </a:xfrm>
        </p:grpSpPr>
        <p:sp>
          <p:nvSpPr>
            <p:cNvPr id="36" name="Oval 35">
              <a:extLst>
                <a:ext uri="{FF2B5EF4-FFF2-40B4-BE49-F238E27FC236}">
                  <a16:creationId xmlns:a16="http://schemas.microsoft.com/office/drawing/2014/main" id="{1923F1D3-8439-1B1F-6426-3C2526F20908}"/>
                </a:ext>
              </a:extLst>
            </p:cNvPr>
            <p:cNvSpPr/>
            <p:nvPr/>
          </p:nvSpPr>
          <p:spPr>
            <a:xfrm>
              <a:off x="1710911" y="3340249"/>
              <a:ext cx="605118" cy="605118"/>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7" name="Circle: Hollow 36">
              <a:extLst>
                <a:ext uri="{FF2B5EF4-FFF2-40B4-BE49-F238E27FC236}">
                  <a16:creationId xmlns:a16="http://schemas.microsoft.com/office/drawing/2014/main" id="{599AAF74-6022-A425-3718-2BD38C56B69D}"/>
                </a:ext>
              </a:extLst>
            </p:cNvPr>
            <p:cNvSpPr/>
            <p:nvPr/>
          </p:nvSpPr>
          <p:spPr>
            <a:xfrm>
              <a:off x="1774336" y="3403674"/>
              <a:ext cx="478269" cy="478269"/>
            </a:xfrm>
            <a:prstGeom prst="donut">
              <a:avLst>
                <a:gd name="adj" fmla="val 17543"/>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cxnSp>
          <p:nvCxnSpPr>
            <p:cNvPr id="38" name="Straight Connector 37">
              <a:extLst>
                <a:ext uri="{FF2B5EF4-FFF2-40B4-BE49-F238E27FC236}">
                  <a16:creationId xmlns:a16="http://schemas.microsoft.com/office/drawing/2014/main" id="{414777A5-56A1-4E5D-04F6-1A00D2EB28C8}"/>
                </a:ext>
              </a:extLst>
            </p:cNvPr>
            <p:cNvCxnSpPr>
              <a:cxnSpLocks/>
            </p:cNvCxnSpPr>
            <p:nvPr/>
          </p:nvCxnSpPr>
          <p:spPr>
            <a:xfrm>
              <a:off x="2013470" y="3881943"/>
              <a:ext cx="0" cy="542663"/>
            </a:xfrm>
            <a:prstGeom prst="line">
              <a:avLst/>
            </a:prstGeom>
            <a:ln w="19050">
              <a:solidFill>
                <a:schemeClr val="accent6"/>
              </a:solidFill>
              <a:headEnd type="none"/>
              <a:tailEnd type="oval" w="lg" len="lg"/>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CC61D035-673D-713A-CBAB-E3E7111648F8}"/>
              </a:ext>
            </a:extLst>
          </p:cNvPr>
          <p:cNvGrpSpPr/>
          <p:nvPr userDrawn="1"/>
        </p:nvGrpSpPr>
        <p:grpSpPr>
          <a:xfrm>
            <a:off x="3670586" y="3093513"/>
            <a:ext cx="605119" cy="1084356"/>
            <a:chOff x="1710911" y="2861011"/>
            <a:chExt cx="605118" cy="1084356"/>
          </a:xfrm>
        </p:grpSpPr>
        <p:sp>
          <p:nvSpPr>
            <p:cNvPr id="40" name="Oval 39">
              <a:extLst>
                <a:ext uri="{FF2B5EF4-FFF2-40B4-BE49-F238E27FC236}">
                  <a16:creationId xmlns:a16="http://schemas.microsoft.com/office/drawing/2014/main" id="{E19F4717-6ED7-558D-53AF-0BB7DC0E5EFF}"/>
                </a:ext>
              </a:extLst>
            </p:cNvPr>
            <p:cNvSpPr/>
            <p:nvPr/>
          </p:nvSpPr>
          <p:spPr>
            <a:xfrm>
              <a:off x="1710911" y="3340249"/>
              <a:ext cx="605118" cy="605118"/>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1" name="Circle: Hollow 40">
              <a:extLst>
                <a:ext uri="{FF2B5EF4-FFF2-40B4-BE49-F238E27FC236}">
                  <a16:creationId xmlns:a16="http://schemas.microsoft.com/office/drawing/2014/main" id="{7A5B405A-A835-CFD9-DDAC-99F52FD79CA0}"/>
                </a:ext>
              </a:extLst>
            </p:cNvPr>
            <p:cNvSpPr/>
            <p:nvPr/>
          </p:nvSpPr>
          <p:spPr>
            <a:xfrm>
              <a:off x="1774336" y="3403674"/>
              <a:ext cx="478269" cy="478269"/>
            </a:xfrm>
            <a:prstGeom prst="donut">
              <a:avLst>
                <a:gd name="adj" fmla="val 1754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cxnSp>
          <p:nvCxnSpPr>
            <p:cNvPr id="42" name="Straight Connector 41">
              <a:extLst>
                <a:ext uri="{FF2B5EF4-FFF2-40B4-BE49-F238E27FC236}">
                  <a16:creationId xmlns:a16="http://schemas.microsoft.com/office/drawing/2014/main" id="{BC2822E8-4D03-4966-33AE-D43457AE7C49}"/>
                </a:ext>
              </a:extLst>
            </p:cNvPr>
            <p:cNvCxnSpPr>
              <a:cxnSpLocks/>
            </p:cNvCxnSpPr>
            <p:nvPr/>
          </p:nvCxnSpPr>
          <p:spPr>
            <a:xfrm flipV="1">
              <a:off x="2013470" y="2861011"/>
              <a:ext cx="0" cy="542663"/>
            </a:xfrm>
            <a:prstGeom prst="line">
              <a:avLst/>
            </a:prstGeom>
            <a:ln w="19050">
              <a:solidFill>
                <a:schemeClr val="accent1"/>
              </a:solidFill>
              <a:headEnd type="none"/>
              <a:tailEnd type="oval" w="lg" len="lg"/>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4FA8682E-0CA6-1024-154F-4AC86439949A}"/>
              </a:ext>
            </a:extLst>
          </p:cNvPr>
          <p:cNvGrpSpPr/>
          <p:nvPr userDrawn="1"/>
        </p:nvGrpSpPr>
        <p:grpSpPr>
          <a:xfrm>
            <a:off x="5697507" y="3572751"/>
            <a:ext cx="605119" cy="1084357"/>
            <a:chOff x="1710911" y="3340249"/>
            <a:chExt cx="605118" cy="1084357"/>
          </a:xfrm>
        </p:grpSpPr>
        <p:sp>
          <p:nvSpPr>
            <p:cNvPr id="44" name="Oval 43">
              <a:extLst>
                <a:ext uri="{FF2B5EF4-FFF2-40B4-BE49-F238E27FC236}">
                  <a16:creationId xmlns:a16="http://schemas.microsoft.com/office/drawing/2014/main" id="{B67EE130-4826-33AB-CEC7-8F7B1809684F}"/>
                </a:ext>
              </a:extLst>
            </p:cNvPr>
            <p:cNvSpPr/>
            <p:nvPr/>
          </p:nvSpPr>
          <p:spPr>
            <a:xfrm>
              <a:off x="1710911" y="3340249"/>
              <a:ext cx="605118" cy="605118"/>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5" name="Circle: Hollow 44">
              <a:extLst>
                <a:ext uri="{FF2B5EF4-FFF2-40B4-BE49-F238E27FC236}">
                  <a16:creationId xmlns:a16="http://schemas.microsoft.com/office/drawing/2014/main" id="{32F5E954-7408-3592-0B7B-D3FA3550D900}"/>
                </a:ext>
              </a:extLst>
            </p:cNvPr>
            <p:cNvSpPr/>
            <p:nvPr/>
          </p:nvSpPr>
          <p:spPr>
            <a:xfrm>
              <a:off x="1774336" y="3403674"/>
              <a:ext cx="478269" cy="478269"/>
            </a:xfrm>
            <a:prstGeom prst="donut">
              <a:avLst>
                <a:gd name="adj" fmla="val 1754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cxnSp>
          <p:nvCxnSpPr>
            <p:cNvPr id="46" name="Straight Connector 45">
              <a:extLst>
                <a:ext uri="{FF2B5EF4-FFF2-40B4-BE49-F238E27FC236}">
                  <a16:creationId xmlns:a16="http://schemas.microsoft.com/office/drawing/2014/main" id="{B3570A25-171C-F88B-BCE0-FA2D421928E0}"/>
                </a:ext>
              </a:extLst>
            </p:cNvPr>
            <p:cNvCxnSpPr>
              <a:cxnSpLocks/>
            </p:cNvCxnSpPr>
            <p:nvPr/>
          </p:nvCxnSpPr>
          <p:spPr>
            <a:xfrm>
              <a:off x="2013470" y="3881943"/>
              <a:ext cx="0" cy="542663"/>
            </a:xfrm>
            <a:prstGeom prst="line">
              <a:avLst/>
            </a:prstGeom>
            <a:ln w="19050">
              <a:solidFill>
                <a:schemeClr val="accent2"/>
              </a:solidFill>
              <a:headEnd type="none"/>
              <a:tailEnd type="oval" w="lg" len="lg"/>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1E7781E6-07E4-396E-FF0C-D12B342892EE}"/>
              </a:ext>
            </a:extLst>
          </p:cNvPr>
          <p:cNvGrpSpPr/>
          <p:nvPr userDrawn="1"/>
        </p:nvGrpSpPr>
        <p:grpSpPr>
          <a:xfrm>
            <a:off x="7724429" y="3093513"/>
            <a:ext cx="605119" cy="1084356"/>
            <a:chOff x="1710911" y="2861011"/>
            <a:chExt cx="605118" cy="1084356"/>
          </a:xfrm>
        </p:grpSpPr>
        <p:sp>
          <p:nvSpPr>
            <p:cNvPr id="48" name="Oval 47">
              <a:extLst>
                <a:ext uri="{FF2B5EF4-FFF2-40B4-BE49-F238E27FC236}">
                  <a16:creationId xmlns:a16="http://schemas.microsoft.com/office/drawing/2014/main" id="{56AF0353-4DDA-D064-B30A-3897138923CC}"/>
                </a:ext>
              </a:extLst>
            </p:cNvPr>
            <p:cNvSpPr/>
            <p:nvPr/>
          </p:nvSpPr>
          <p:spPr>
            <a:xfrm>
              <a:off x="1710911" y="3340249"/>
              <a:ext cx="605118" cy="605118"/>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9" name="Circle: Hollow 48">
              <a:extLst>
                <a:ext uri="{FF2B5EF4-FFF2-40B4-BE49-F238E27FC236}">
                  <a16:creationId xmlns:a16="http://schemas.microsoft.com/office/drawing/2014/main" id="{05EADB17-EE06-75C3-FB76-F636BB6F9CFF}"/>
                </a:ext>
              </a:extLst>
            </p:cNvPr>
            <p:cNvSpPr/>
            <p:nvPr/>
          </p:nvSpPr>
          <p:spPr>
            <a:xfrm>
              <a:off x="1774336" y="3403674"/>
              <a:ext cx="478269" cy="478269"/>
            </a:xfrm>
            <a:prstGeom prst="donut">
              <a:avLst>
                <a:gd name="adj" fmla="val 1754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cxnSp>
          <p:nvCxnSpPr>
            <p:cNvPr id="62" name="Straight Connector 61">
              <a:extLst>
                <a:ext uri="{FF2B5EF4-FFF2-40B4-BE49-F238E27FC236}">
                  <a16:creationId xmlns:a16="http://schemas.microsoft.com/office/drawing/2014/main" id="{BE290C61-FE40-8331-2281-1A5CBAD0F188}"/>
                </a:ext>
              </a:extLst>
            </p:cNvPr>
            <p:cNvCxnSpPr>
              <a:cxnSpLocks/>
            </p:cNvCxnSpPr>
            <p:nvPr/>
          </p:nvCxnSpPr>
          <p:spPr>
            <a:xfrm flipV="1">
              <a:off x="2013470" y="2861011"/>
              <a:ext cx="0" cy="542663"/>
            </a:xfrm>
            <a:prstGeom prst="line">
              <a:avLst/>
            </a:prstGeom>
            <a:ln w="19050">
              <a:solidFill>
                <a:schemeClr val="accent3"/>
              </a:solidFill>
              <a:headEnd type="none"/>
              <a:tailEnd type="oval" w="lg" len="lg"/>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F7E1BE6B-D2DB-2C06-E5A5-8A9BB47DEDE2}"/>
              </a:ext>
            </a:extLst>
          </p:cNvPr>
          <p:cNvGrpSpPr/>
          <p:nvPr userDrawn="1"/>
        </p:nvGrpSpPr>
        <p:grpSpPr>
          <a:xfrm>
            <a:off x="9751350" y="3572751"/>
            <a:ext cx="605119" cy="1084357"/>
            <a:chOff x="1710911" y="3340249"/>
            <a:chExt cx="605118" cy="1084357"/>
          </a:xfrm>
        </p:grpSpPr>
        <p:sp>
          <p:nvSpPr>
            <p:cNvPr id="68" name="Oval 67">
              <a:extLst>
                <a:ext uri="{FF2B5EF4-FFF2-40B4-BE49-F238E27FC236}">
                  <a16:creationId xmlns:a16="http://schemas.microsoft.com/office/drawing/2014/main" id="{D27F4530-E490-79E2-7BED-2F823A33C641}"/>
                </a:ext>
              </a:extLst>
            </p:cNvPr>
            <p:cNvSpPr/>
            <p:nvPr/>
          </p:nvSpPr>
          <p:spPr>
            <a:xfrm>
              <a:off x="1710911" y="3340249"/>
              <a:ext cx="605118" cy="605118"/>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9" name="Circle: Hollow 68">
              <a:extLst>
                <a:ext uri="{FF2B5EF4-FFF2-40B4-BE49-F238E27FC236}">
                  <a16:creationId xmlns:a16="http://schemas.microsoft.com/office/drawing/2014/main" id="{5D1D631D-1C32-0844-7095-1E91EFBEAAA5}"/>
                </a:ext>
              </a:extLst>
            </p:cNvPr>
            <p:cNvSpPr/>
            <p:nvPr/>
          </p:nvSpPr>
          <p:spPr>
            <a:xfrm>
              <a:off x="1774336" y="3403674"/>
              <a:ext cx="478269" cy="478269"/>
            </a:xfrm>
            <a:prstGeom prst="donut">
              <a:avLst>
                <a:gd name="adj" fmla="val 1754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cxnSp>
          <p:nvCxnSpPr>
            <p:cNvPr id="70" name="Straight Connector 69">
              <a:extLst>
                <a:ext uri="{FF2B5EF4-FFF2-40B4-BE49-F238E27FC236}">
                  <a16:creationId xmlns:a16="http://schemas.microsoft.com/office/drawing/2014/main" id="{B03EA6A5-330A-52FC-825A-8FD308BA46FC}"/>
                </a:ext>
              </a:extLst>
            </p:cNvPr>
            <p:cNvCxnSpPr>
              <a:cxnSpLocks/>
            </p:cNvCxnSpPr>
            <p:nvPr/>
          </p:nvCxnSpPr>
          <p:spPr>
            <a:xfrm>
              <a:off x="2013470" y="3881943"/>
              <a:ext cx="0" cy="542663"/>
            </a:xfrm>
            <a:prstGeom prst="line">
              <a:avLst/>
            </a:prstGeom>
            <a:ln w="19050">
              <a:solidFill>
                <a:schemeClr val="accent4"/>
              </a:solidFill>
              <a:headEnd type="none"/>
              <a:tailEnd type="oval"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23747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2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0AFCFADA-F3DB-47E5-A4E4-2AA1512F0FF4}" type="datetime1">
              <a:rPr lang="en-US" smtClean="0"/>
              <a:t>1/15/2026</a:t>
            </a:fld>
            <a:endParaRPr/>
          </a:p>
        </p:txBody>
      </p:sp>
      <p:sp>
        <p:nvSpPr>
          <p:cNvPr id="34" name="Google Shape;34;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5482949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5699446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8000"/>
          </a:xfrm>
          <a:prstGeom prst="rect">
            <a:avLst/>
          </a:prstGeom>
        </p:spPr>
      </p:pic>
      <p:pic>
        <p:nvPicPr>
          <p:cNvPr id="17" name="bg object 17"/>
          <p:cNvPicPr/>
          <p:nvPr/>
        </p:nvPicPr>
        <p:blipFill>
          <a:blip r:embed="rId3" cstate="print"/>
          <a:stretch>
            <a:fillRect/>
          </a:stretch>
        </p:blipFill>
        <p:spPr>
          <a:xfrm>
            <a:off x="1" y="1858391"/>
            <a:ext cx="6095999" cy="4997460"/>
          </a:xfrm>
          <a:prstGeom prst="rect">
            <a:avLst/>
          </a:prstGeom>
        </p:spPr>
      </p:pic>
      <p:sp>
        <p:nvSpPr>
          <p:cNvPr id="2" name="Holder 2"/>
          <p:cNvSpPr>
            <a:spLocks noGrp="1"/>
          </p:cNvSpPr>
          <p:nvPr>
            <p:ph type="title"/>
          </p:nvPr>
        </p:nvSpPr>
        <p:spPr/>
        <p:txBody>
          <a:bodyPr lIns="0" tIns="0" rIns="0" bIns="0"/>
          <a:lstStyle>
            <a:lvl1pPr>
              <a:defRPr sz="2733" b="0"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967" b="0" i="0">
                <a:solidFill>
                  <a:schemeClr val="bg1"/>
                </a:solidFill>
                <a:latin typeface="Arial"/>
                <a:cs typeface="Arial"/>
              </a:defRPr>
            </a:lvl1pPr>
          </a:lstStyle>
          <a:p>
            <a:pPr marL="8467">
              <a:lnSpc>
                <a:spcPts val="927"/>
              </a:lnSpc>
            </a:pPr>
            <a:r>
              <a:rPr spc="-23"/>
              <a:t>Anatomy</a:t>
            </a:r>
          </a:p>
        </p:txBody>
      </p:sp>
      <p:sp>
        <p:nvSpPr>
          <p:cNvPr id="4" name="Holder 4"/>
          <p:cNvSpPr>
            <a:spLocks noGrp="1"/>
          </p:cNvSpPr>
          <p:nvPr>
            <p:ph type="dt" sz="half" idx="6"/>
          </p:nvPr>
        </p:nvSpPr>
        <p:spPr/>
        <p:txBody>
          <a:bodyPr lIns="0" tIns="0" rIns="0" bIns="0"/>
          <a:lstStyle>
            <a:lvl1pPr>
              <a:defRPr sz="967" b="0" i="0">
                <a:solidFill>
                  <a:schemeClr val="bg1"/>
                </a:solidFill>
                <a:latin typeface="Arial"/>
                <a:cs typeface="Arial"/>
              </a:defRPr>
            </a:lvl1pPr>
          </a:lstStyle>
          <a:p>
            <a:pPr marL="8467">
              <a:lnSpc>
                <a:spcPts val="927"/>
              </a:lnSpc>
            </a:pPr>
            <a:r>
              <a:rPr spc="-27"/>
              <a:t>Brands</a:t>
            </a:r>
            <a:r>
              <a:rPr spc="-43"/>
              <a:t> </a:t>
            </a:r>
            <a:r>
              <a:rPr spc="-17"/>
              <a:t>with</a:t>
            </a:r>
            <a:r>
              <a:rPr spc="-43"/>
              <a:t> </a:t>
            </a:r>
            <a:r>
              <a:rPr spc="-23"/>
              <a:t>human</a:t>
            </a:r>
            <a:r>
              <a:rPr spc="-40"/>
              <a:t> </a:t>
            </a:r>
            <a:r>
              <a:rPr spc="-7"/>
              <a:t>connection</a:t>
            </a:r>
            <a:r>
              <a:rPr sz="867" spc="-7"/>
              <a:t>™</a:t>
            </a:r>
            <a:endParaRPr sz="867"/>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12481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accent3"/>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211223A-27F0-FF64-B73F-528405DC30BA}"/>
              </a:ext>
            </a:extLst>
          </p:cNvPr>
          <p:cNvSpPr>
            <a:spLocks noGrp="1"/>
          </p:cNvSpPr>
          <p:nvPr>
            <p:ph type="pic" sz="quarter" idx="12"/>
          </p:nvPr>
        </p:nvSpPr>
        <p:spPr>
          <a:xfrm>
            <a:off x="6153150" y="0"/>
            <a:ext cx="6038850" cy="6858000"/>
          </a:xfrm>
          <a:prstGeom prst="rect">
            <a:avLst/>
          </a:prstGeom>
          <a:solidFill>
            <a:schemeClr val="bg2"/>
          </a:solidFill>
        </p:spPr>
        <p:txBody>
          <a:bodyPr>
            <a:noAutofit/>
          </a:bodyPr>
          <a:lstStyle>
            <a:lvl1pPr>
              <a:defRPr>
                <a:solidFill>
                  <a:schemeClr val="tx2"/>
                </a:solidFill>
              </a:defRPr>
            </a:lvl1pPr>
          </a:lstStyle>
          <a:p>
            <a:endParaRPr lang="en-US"/>
          </a:p>
        </p:txBody>
      </p:sp>
      <p:sp>
        <p:nvSpPr>
          <p:cNvPr id="3" name="Footer Placeholder 2">
            <a:extLst>
              <a:ext uri="{FF2B5EF4-FFF2-40B4-BE49-F238E27FC236}">
                <a16:creationId xmlns:a16="http://schemas.microsoft.com/office/drawing/2014/main" id="{F1E26EE5-18B4-AAA6-E8E1-43AD6CE972CB}"/>
              </a:ext>
            </a:extLst>
          </p:cNvPr>
          <p:cNvSpPr>
            <a:spLocks noGrp="1"/>
          </p:cNvSpPr>
          <p:nvPr>
            <p:ph type="ftr" sz="quarter" idx="10"/>
          </p:nvPr>
        </p:nvSpPr>
        <p:spPr/>
        <p:txBody>
          <a:bodyPr>
            <a:noAutofit/>
          </a:bodyPr>
          <a:lstStyle>
            <a:lvl1pPr>
              <a:defRPr>
                <a:solidFill>
                  <a:schemeClr val="tx2"/>
                </a:solidFill>
              </a:defRPr>
            </a:lvl1pPr>
          </a:lstStyle>
          <a:p>
            <a:r>
              <a:rPr lang="en-US">
                <a:solidFill>
                  <a:schemeClr val="tx2"/>
                </a:solidFill>
              </a:rPr>
              <a:t>Skills Investment Proposition</a:t>
            </a:r>
          </a:p>
        </p:txBody>
      </p:sp>
      <p:sp>
        <p:nvSpPr>
          <p:cNvPr id="4" name="Title 1">
            <a:extLst>
              <a:ext uri="{FF2B5EF4-FFF2-40B4-BE49-F238E27FC236}">
                <a16:creationId xmlns:a16="http://schemas.microsoft.com/office/drawing/2014/main" id="{88C3E683-9B3C-91F9-B280-340EAAE42DD5}"/>
              </a:ext>
            </a:extLst>
          </p:cNvPr>
          <p:cNvSpPr>
            <a:spLocks noGrp="1"/>
          </p:cNvSpPr>
          <p:nvPr>
            <p:ph type="title" hasCustomPrompt="1"/>
          </p:nvPr>
        </p:nvSpPr>
        <p:spPr>
          <a:xfrm>
            <a:off x="342900" y="619125"/>
            <a:ext cx="4727575" cy="790576"/>
          </a:xfrm>
        </p:spPr>
        <p:txBody>
          <a:bodyPr>
            <a:noAutofit/>
          </a:bodyPr>
          <a:lstStyle>
            <a:lvl1pPr>
              <a:defRPr sz="5400">
                <a:solidFill>
                  <a:schemeClr val="tx2"/>
                </a:solidFill>
              </a:defRPr>
            </a:lvl1pPr>
          </a:lstStyle>
          <a:p>
            <a:r>
              <a:rPr lang="en-GB"/>
              <a:t>Title</a:t>
            </a:r>
            <a:endParaRPr lang="en-US"/>
          </a:p>
        </p:txBody>
      </p:sp>
      <p:sp>
        <p:nvSpPr>
          <p:cNvPr id="5" name="Text Placeholder 6">
            <a:extLst>
              <a:ext uri="{FF2B5EF4-FFF2-40B4-BE49-F238E27FC236}">
                <a16:creationId xmlns:a16="http://schemas.microsoft.com/office/drawing/2014/main" id="{44FA80A8-03C6-EFB4-535A-ED4815747D32}"/>
              </a:ext>
            </a:extLst>
          </p:cNvPr>
          <p:cNvSpPr>
            <a:spLocks noGrp="1"/>
          </p:cNvSpPr>
          <p:nvPr>
            <p:ph type="body" sz="quarter" idx="11" hasCustomPrompt="1"/>
          </p:nvPr>
        </p:nvSpPr>
        <p:spPr>
          <a:xfrm>
            <a:off x="342900" y="1914525"/>
            <a:ext cx="4684712" cy="1785938"/>
          </a:xfrm>
          <a:prstGeom prst="rect">
            <a:avLst/>
          </a:prstGeom>
        </p:spPr>
        <p:txBody>
          <a:bodyPr>
            <a:noAutofit/>
          </a:bodyPr>
          <a:lstStyle>
            <a:lvl1pPr>
              <a:defRPr sz="1600" b="1">
                <a:solidFill>
                  <a:schemeClr val="tx2"/>
                </a:solidFill>
              </a:defRPr>
            </a:lvl1pPr>
          </a:lstStyle>
          <a:p>
            <a:pPr lvl="0"/>
            <a:r>
              <a:rPr lang="en-GB"/>
              <a:t>Subheading</a:t>
            </a:r>
            <a:endParaRPr lang="en-US"/>
          </a:p>
        </p:txBody>
      </p:sp>
      <p:sp>
        <p:nvSpPr>
          <p:cNvPr id="2" name="Text Placeholder 6">
            <a:extLst>
              <a:ext uri="{FF2B5EF4-FFF2-40B4-BE49-F238E27FC236}">
                <a16:creationId xmlns:a16="http://schemas.microsoft.com/office/drawing/2014/main" id="{E4477890-1799-0CA3-3A70-18715D670673}"/>
              </a:ext>
            </a:extLst>
          </p:cNvPr>
          <p:cNvSpPr>
            <a:spLocks noGrp="1"/>
          </p:cNvSpPr>
          <p:nvPr>
            <p:ph type="body" sz="quarter" idx="13" hasCustomPrompt="1"/>
          </p:nvPr>
        </p:nvSpPr>
        <p:spPr>
          <a:xfrm>
            <a:off x="11529150" y="6351300"/>
            <a:ext cx="327600" cy="327600"/>
          </a:xfrm>
          <a:prstGeom prst="rect">
            <a:avLst/>
          </a:prstGeom>
          <a:blipFill>
            <a:blip r:embed="rId2">
              <a:extLst>
                <a:ext uri="{96DAC541-7B7A-43D3-8B79-37D633B846F1}">
                  <asvg:svgBlip xmlns:asvg="http://schemas.microsoft.com/office/drawing/2016/SVG/main" r:embed="rId3"/>
                </a:ext>
              </a:extLst>
            </a:blip>
            <a:srcRect/>
            <a:stretch>
              <a:fillRect t="-1923" b="-1923"/>
            </a:stretch>
          </a:blipFill>
        </p:spPr>
        <p:txBody>
          <a:bodyPr>
            <a:noAutofit/>
          </a:bodyPr>
          <a:lstStyle>
            <a:lvl1pPr>
              <a:defRPr sz="100" b="1">
                <a:noFill/>
              </a:defRPr>
            </a:lvl1pPr>
          </a:lstStyle>
          <a:p>
            <a:pPr lvl="0"/>
            <a:r>
              <a:rPr lang="en-GB"/>
              <a:t>Subheading</a:t>
            </a:r>
            <a:endParaRPr lang="en-US"/>
          </a:p>
        </p:txBody>
      </p:sp>
    </p:spTree>
    <p:extLst>
      <p:ext uri="{BB962C8B-B14F-4D97-AF65-F5344CB8AC3E}">
        <p14:creationId xmlns:p14="http://schemas.microsoft.com/office/powerpoint/2010/main" val="318142438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9" Type="http://schemas.openxmlformats.org/officeDocument/2006/relationships/slideLayout" Target="../slideLayouts/slideLayout72.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42" Type="http://schemas.openxmlformats.org/officeDocument/2006/relationships/slideLayout" Target="../slideLayouts/slideLayout75.xml"/><Relationship Id="rId47" Type="http://schemas.openxmlformats.org/officeDocument/2006/relationships/slideLayout" Target="../slideLayouts/slideLayout80.xml"/><Relationship Id="rId50" Type="http://schemas.openxmlformats.org/officeDocument/2006/relationships/slideLayout" Target="../slideLayouts/slideLayout83.xml"/><Relationship Id="rId55" Type="http://schemas.openxmlformats.org/officeDocument/2006/relationships/theme" Target="../theme/theme2.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9" Type="http://schemas.openxmlformats.org/officeDocument/2006/relationships/slideLayout" Target="../slideLayouts/slideLayout62.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40" Type="http://schemas.openxmlformats.org/officeDocument/2006/relationships/slideLayout" Target="../slideLayouts/slideLayout73.xml"/><Relationship Id="rId45" Type="http://schemas.openxmlformats.org/officeDocument/2006/relationships/slideLayout" Target="../slideLayouts/slideLayout78.xml"/><Relationship Id="rId53" Type="http://schemas.openxmlformats.org/officeDocument/2006/relationships/slideLayout" Target="../slideLayouts/slideLayout86.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4" Type="http://schemas.openxmlformats.org/officeDocument/2006/relationships/slideLayout" Target="../slideLayouts/slideLayout77.xml"/><Relationship Id="rId52" Type="http://schemas.openxmlformats.org/officeDocument/2006/relationships/slideLayout" Target="../slideLayouts/slideLayout85.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43" Type="http://schemas.openxmlformats.org/officeDocument/2006/relationships/slideLayout" Target="../slideLayouts/slideLayout76.xml"/><Relationship Id="rId48" Type="http://schemas.openxmlformats.org/officeDocument/2006/relationships/slideLayout" Target="../slideLayouts/slideLayout81.xml"/><Relationship Id="rId8" Type="http://schemas.openxmlformats.org/officeDocument/2006/relationships/slideLayout" Target="../slideLayouts/slideLayout41.xml"/><Relationship Id="rId51" Type="http://schemas.openxmlformats.org/officeDocument/2006/relationships/slideLayout" Target="../slideLayouts/slideLayout84.xml"/><Relationship Id="rId3" Type="http://schemas.openxmlformats.org/officeDocument/2006/relationships/slideLayout" Target="../slideLayouts/slideLayout36.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slideLayout" Target="../slideLayouts/slideLayout71.xml"/><Relationship Id="rId46" Type="http://schemas.openxmlformats.org/officeDocument/2006/relationships/slideLayout" Target="../slideLayouts/slideLayout79.xml"/><Relationship Id="rId20" Type="http://schemas.openxmlformats.org/officeDocument/2006/relationships/slideLayout" Target="../slideLayouts/slideLayout53.xml"/><Relationship Id="rId41" Type="http://schemas.openxmlformats.org/officeDocument/2006/relationships/slideLayout" Target="../slideLayouts/slideLayout74.xml"/><Relationship Id="rId54" Type="http://schemas.openxmlformats.org/officeDocument/2006/relationships/slideLayout" Target="../slideLayouts/slideLayout87.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4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B06298-73B2-FB6C-3B2E-CD463F0B6769}"/>
              </a:ext>
            </a:extLst>
          </p:cNvPr>
          <p:cNvSpPr>
            <a:spLocks noGrp="1"/>
          </p:cNvSpPr>
          <p:nvPr>
            <p:ph type="title"/>
          </p:nvPr>
        </p:nvSpPr>
        <p:spPr>
          <a:xfrm>
            <a:off x="342900" y="681038"/>
            <a:ext cx="11506200" cy="790576"/>
          </a:xfrm>
          <a:prstGeom prst="rect">
            <a:avLst/>
          </a:prstGeom>
        </p:spPr>
        <p:txBody>
          <a:bodyPr vert="horz" lIns="0" tIns="0" rIns="0" bIns="0" rtlCol="0" anchor="t" anchorCtr="0">
            <a:noAutofit/>
          </a:bodyPr>
          <a:lstStyle/>
          <a:p>
            <a:r>
              <a:rPr lang="en-GB"/>
              <a:t>Click to edit Master title style</a:t>
            </a:r>
            <a:endParaRPr lang="en-US"/>
          </a:p>
        </p:txBody>
      </p:sp>
      <p:sp>
        <p:nvSpPr>
          <p:cNvPr id="5" name="Footer Placeholder 4">
            <a:extLst>
              <a:ext uri="{FF2B5EF4-FFF2-40B4-BE49-F238E27FC236}">
                <a16:creationId xmlns:a16="http://schemas.microsoft.com/office/drawing/2014/main" id="{55BA33B8-F0BD-A4B3-2170-ACE68ED9B6E4}"/>
              </a:ext>
            </a:extLst>
          </p:cNvPr>
          <p:cNvSpPr>
            <a:spLocks noGrp="1"/>
          </p:cNvSpPr>
          <p:nvPr>
            <p:ph type="ftr" sz="quarter" idx="3"/>
          </p:nvPr>
        </p:nvSpPr>
        <p:spPr>
          <a:xfrm>
            <a:off x="342900" y="6304520"/>
            <a:ext cx="4114800" cy="365125"/>
          </a:xfrm>
          <a:prstGeom prst="rect">
            <a:avLst/>
          </a:prstGeom>
        </p:spPr>
        <p:txBody>
          <a:bodyPr vert="horz" lIns="0" tIns="0" rIns="0" bIns="0" rtlCol="0" anchor="ctr"/>
          <a:lstStyle>
            <a:lvl1pPr algn="l">
              <a:defRPr sz="1000">
                <a:solidFill>
                  <a:schemeClr val="tx1">
                    <a:tint val="82000"/>
                  </a:schemeClr>
                </a:solidFill>
                <a:latin typeface="Univers" panose="020B0503020202020204" pitchFamily="34" charset="0"/>
              </a:defRPr>
            </a:lvl1pPr>
          </a:lstStyle>
          <a:p>
            <a:r>
              <a:rPr lang="en-US"/>
              <a:t>Skills Investment Proposition</a:t>
            </a:r>
          </a:p>
        </p:txBody>
      </p:sp>
      <p:sp>
        <p:nvSpPr>
          <p:cNvPr id="8" name="Text Placeholder 7">
            <a:extLst>
              <a:ext uri="{FF2B5EF4-FFF2-40B4-BE49-F238E27FC236}">
                <a16:creationId xmlns:a16="http://schemas.microsoft.com/office/drawing/2014/main" id="{68F9B397-F81B-B944-FC88-5AA6626A4236}"/>
              </a:ext>
            </a:extLst>
          </p:cNvPr>
          <p:cNvSpPr>
            <a:spLocks noGrp="1"/>
          </p:cNvSpPr>
          <p:nvPr>
            <p:ph type="body" idx="1"/>
          </p:nvPr>
        </p:nvSpPr>
        <p:spPr>
          <a:xfrm>
            <a:off x="365125" y="1825625"/>
            <a:ext cx="10515600" cy="4351338"/>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p:txBody>
      </p:sp>
    </p:spTree>
    <p:extLst>
      <p:ext uri="{BB962C8B-B14F-4D97-AF65-F5344CB8AC3E}">
        <p14:creationId xmlns:p14="http://schemas.microsoft.com/office/powerpoint/2010/main" val="3721102308"/>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53" r:id="rId3"/>
    <p:sldLayoutId id="2147483654" r:id="rId4"/>
    <p:sldLayoutId id="2147483656" r:id="rId5"/>
    <p:sldLayoutId id="2147483657" r:id="rId6"/>
    <p:sldLayoutId id="2147483658" r:id="rId7"/>
    <p:sldLayoutId id="2147483659" r:id="rId8"/>
    <p:sldLayoutId id="2147483661" r:id="rId9"/>
    <p:sldLayoutId id="2147483662" r:id="rId10"/>
    <p:sldLayoutId id="2147483663" r:id="rId11"/>
    <p:sldLayoutId id="2147483664" r:id="rId12"/>
    <p:sldLayoutId id="2147483727" r:id="rId13"/>
    <p:sldLayoutId id="2147483666" r:id="rId14"/>
    <p:sldLayoutId id="2147483667" r:id="rId15"/>
    <p:sldLayoutId id="2147483668" r:id="rId16"/>
    <p:sldLayoutId id="2147483686" r:id="rId17"/>
    <p:sldLayoutId id="2147483712" r:id="rId18"/>
    <p:sldLayoutId id="2147483713" r:id="rId19"/>
    <p:sldLayoutId id="2147483671" r:id="rId20"/>
    <p:sldLayoutId id="2147483685" r:id="rId21"/>
    <p:sldLayoutId id="2147483672" r:id="rId22"/>
    <p:sldLayoutId id="2147483673" r:id="rId23"/>
    <p:sldLayoutId id="2147483674" r:id="rId24"/>
    <p:sldLayoutId id="2147483675" r:id="rId25"/>
    <p:sldLayoutId id="2147483676" r:id="rId26"/>
    <p:sldLayoutId id="2147483677" r:id="rId27"/>
    <p:sldLayoutId id="2147483678" r:id="rId28"/>
    <p:sldLayoutId id="2147483679" r:id="rId29"/>
    <p:sldLayoutId id="2147483681" r:id="rId30"/>
    <p:sldLayoutId id="2147483683" r:id="rId31"/>
    <p:sldLayoutId id="2147483682" r:id="rId32"/>
    <p:sldLayoutId id="2147483684" r:id="rId33"/>
  </p:sldLayoutIdLst>
  <p:hf sldNum="0" hdr="0" dt="0"/>
  <p:txStyles>
    <p:titleStyle>
      <a:lvl1pPr algn="l" defTabSz="914400" rtl="0" eaLnBrk="1" latinLnBrk="0" hangingPunct="1">
        <a:lnSpc>
          <a:spcPct val="90000"/>
        </a:lnSpc>
        <a:spcBef>
          <a:spcPct val="0"/>
        </a:spcBef>
        <a:buNone/>
        <a:defRPr sz="5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spcAft>
          <a:spcPts val="1200"/>
        </a:spcAft>
        <a:buFont typeface="Arial" panose="020B0604020202020204" pitchFamily="34" charset="0"/>
        <a:buNone/>
        <a:defRPr sz="1600" b="1" kern="1200">
          <a:solidFill>
            <a:schemeClr val="tx1"/>
          </a:solidFill>
          <a:latin typeface="Univers" panose="020B0503020202020204" pitchFamily="34" charset="0"/>
          <a:ea typeface="+mn-ea"/>
          <a:cs typeface="+mn-cs"/>
        </a:defRPr>
      </a:lvl1pPr>
      <a:lvl2pPr marL="0" indent="0" algn="l" defTabSz="914400" rtl="0" eaLnBrk="1" latinLnBrk="0" hangingPunct="1">
        <a:lnSpc>
          <a:spcPct val="120000"/>
        </a:lnSpc>
        <a:spcBef>
          <a:spcPts val="0"/>
        </a:spcBef>
        <a:spcAft>
          <a:spcPts val="1200"/>
        </a:spcAft>
        <a:buFont typeface="Arial" panose="020B0604020202020204" pitchFamily="34" charset="0"/>
        <a:buNone/>
        <a:defRPr sz="1000" kern="1200">
          <a:solidFill>
            <a:schemeClr val="tx1"/>
          </a:solidFill>
          <a:latin typeface="Univers" panose="020B0503020202020204" pitchFamily="34" charset="0"/>
          <a:ea typeface="+mn-ea"/>
          <a:cs typeface="+mn-cs"/>
        </a:defRPr>
      </a:lvl2pPr>
      <a:lvl3pPr marL="172800" indent="-171450" algn="l" defTabSz="914400" rtl="0" eaLnBrk="1" latinLnBrk="0" hangingPunct="1">
        <a:lnSpc>
          <a:spcPct val="120000"/>
        </a:lnSpc>
        <a:spcBef>
          <a:spcPts val="0"/>
        </a:spcBef>
        <a:spcAft>
          <a:spcPts val="600"/>
        </a:spcAft>
        <a:buFont typeface="Arial" panose="020B0604020202020204" pitchFamily="34" charset="0"/>
        <a:buChar char="•"/>
        <a:defRPr sz="1000" kern="1200">
          <a:solidFill>
            <a:schemeClr val="tx1"/>
          </a:solidFill>
          <a:latin typeface="Univers" panose="020B0503020202020204" pitchFamily="34" charset="0"/>
          <a:ea typeface="+mn-ea"/>
          <a:cs typeface="+mn-cs"/>
        </a:defRPr>
      </a:lvl3pPr>
      <a:lvl4pPr marL="360000" indent="-180000" algn="l" defTabSz="914400" rtl="0" eaLnBrk="1" latinLnBrk="0" hangingPunct="1">
        <a:lnSpc>
          <a:spcPct val="120000"/>
        </a:lnSpc>
        <a:spcBef>
          <a:spcPts val="0"/>
        </a:spcBef>
        <a:spcAft>
          <a:spcPts val="300"/>
        </a:spcAft>
        <a:buFont typeface="Arial" panose="020B0604020202020204" pitchFamily="34" charset="0"/>
        <a:buChar char="•"/>
        <a:defRPr sz="1000" kern="1200">
          <a:solidFill>
            <a:schemeClr val="tx1"/>
          </a:solidFill>
          <a:latin typeface="Univers" panose="020B0503020202020204" pitchFamily="34" charset="0"/>
          <a:ea typeface="+mn-ea"/>
          <a:cs typeface="+mn-cs"/>
        </a:defRPr>
      </a:lvl4pPr>
      <a:lvl5pPr marL="720000" indent="-180000" algn="l" defTabSz="914400" rtl="0" eaLnBrk="1" latinLnBrk="0" hangingPunct="1">
        <a:lnSpc>
          <a:spcPct val="120000"/>
        </a:lnSpc>
        <a:spcBef>
          <a:spcPts val="0"/>
        </a:spcBef>
        <a:spcAft>
          <a:spcPts val="0"/>
        </a:spcAft>
        <a:buFont typeface="Arial" panose="020B0604020202020204" pitchFamily="34" charset="0"/>
        <a:buChar char="•"/>
        <a:defRPr sz="1000" b="0" kern="1200">
          <a:solidFill>
            <a:schemeClr val="tx1"/>
          </a:solidFill>
          <a:latin typeface="Univers" panose="020B0503020202020204" pitchFamily="34" charset="0"/>
          <a:ea typeface="+mn-ea"/>
          <a:cs typeface="+mn-cs"/>
        </a:defRPr>
      </a:lvl5pPr>
      <a:lvl6pPr marL="1080000" indent="-1800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Univers" panose="020B0503020202020204" pitchFamily="34" charset="0"/>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F0000"/>
          </p15:clr>
        </p15:guide>
        <p15:guide id="2" pos="7680" userDrawn="1">
          <p15:clr>
            <a:srgbClr val="FF0000"/>
          </p15:clr>
        </p15:guide>
        <p15:guide id="3" pos="216" userDrawn="1">
          <p15:clr>
            <a:srgbClr val="FF0000"/>
          </p15:clr>
        </p15:guide>
        <p15:guide id="4" pos="756" userDrawn="1">
          <p15:clr>
            <a:srgbClr val="FF0000"/>
          </p15:clr>
        </p15:guide>
        <p15:guide id="5" pos="826" userDrawn="1">
          <p15:clr>
            <a:srgbClr val="FF0000"/>
          </p15:clr>
        </p15:guide>
        <p15:guide id="6" pos="1364" userDrawn="1">
          <p15:clr>
            <a:srgbClr val="FF0000"/>
          </p15:clr>
        </p15:guide>
        <p15:guide id="7" pos="1436" userDrawn="1">
          <p15:clr>
            <a:srgbClr val="FF0000"/>
          </p15:clr>
        </p15:guide>
        <p15:guide id="8" pos="1974" userDrawn="1">
          <p15:clr>
            <a:srgbClr val="FF0000"/>
          </p15:clr>
        </p15:guide>
        <p15:guide id="9" pos="2046" userDrawn="1">
          <p15:clr>
            <a:srgbClr val="FF0000"/>
          </p15:clr>
        </p15:guide>
        <p15:guide id="10" pos="2584" userDrawn="1">
          <p15:clr>
            <a:srgbClr val="FF0000"/>
          </p15:clr>
        </p15:guide>
        <p15:guide id="11" pos="2656" userDrawn="1">
          <p15:clr>
            <a:srgbClr val="FF0000"/>
          </p15:clr>
        </p15:guide>
        <p15:guide id="12" pos="3194" userDrawn="1">
          <p15:clr>
            <a:srgbClr val="FF0000"/>
          </p15:clr>
        </p15:guide>
        <p15:guide id="13" pos="3250" userDrawn="1">
          <p15:clr>
            <a:srgbClr val="FF0000"/>
          </p15:clr>
        </p15:guide>
        <p15:guide id="14" pos="3804" userDrawn="1">
          <p15:clr>
            <a:srgbClr val="FF0000"/>
          </p15:clr>
        </p15:guide>
        <p15:guide id="15" pos="3876" userDrawn="1">
          <p15:clr>
            <a:srgbClr val="FF0000"/>
          </p15:clr>
        </p15:guide>
        <p15:guide id="16" pos="4414" userDrawn="1">
          <p15:clr>
            <a:srgbClr val="FF0000"/>
          </p15:clr>
        </p15:guide>
        <p15:guide id="17" pos="4486" userDrawn="1">
          <p15:clr>
            <a:srgbClr val="FF0000"/>
          </p15:clr>
        </p15:guide>
        <p15:guide id="18" pos="5024" userDrawn="1">
          <p15:clr>
            <a:srgbClr val="FF0000"/>
          </p15:clr>
        </p15:guide>
        <p15:guide id="19" pos="5096" userDrawn="1">
          <p15:clr>
            <a:srgbClr val="FF0000"/>
          </p15:clr>
        </p15:guide>
        <p15:guide id="20" pos="5634" userDrawn="1">
          <p15:clr>
            <a:srgbClr val="FF0000"/>
          </p15:clr>
        </p15:guide>
        <p15:guide id="21" pos="5706" userDrawn="1">
          <p15:clr>
            <a:srgbClr val="FF0000"/>
          </p15:clr>
        </p15:guide>
        <p15:guide id="22" pos="6244" userDrawn="1">
          <p15:clr>
            <a:srgbClr val="FF0000"/>
          </p15:clr>
        </p15:guide>
        <p15:guide id="23" pos="6316" userDrawn="1">
          <p15:clr>
            <a:srgbClr val="FF0000"/>
          </p15:clr>
        </p15:guide>
        <p15:guide id="24" pos="6854" userDrawn="1">
          <p15:clr>
            <a:srgbClr val="FF0000"/>
          </p15:clr>
        </p15:guide>
        <p15:guide id="25" pos="6947" userDrawn="1">
          <p15:clr>
            <a:srgbClr val="FF0000"/>
          </p15:clr>
        </p15:guide>
        <p15:guide id="26" pos="7464" userDrawn="1">
          <p15:clr>
            <a:srgbClr val="FF0000"/>
          </p15:clr>
        </p15:guide>
        <p15:guide id="27" orient="horz" userDrawn="1">
          <p15:clr>
            <a:srgbClr val="FF0000"/>
          </p15:clr>
        </p15:guide>
        <p15:guide id="28" orient="horz" pos="4320" userDrawn="1">
          <p15:clr>
            <a:srgbClr val="FF0000"/>
          </p15:clr>
        </p15:guide>
        <p15:guide id="29" orient="horz" pos="216" userDrawn="1">
          <p15:clr>
            <a:srgbClr val="FF0000"/>
          </p15:clr>
        </p15:guide>
        <p15:guide id="30" orient="horz" pos="639" userDrawn="1">
          <p15:clr>
            <a:srgbClr val="FF0000"/>
          </p15:clr>
        </p15:guide>
        <p15:guide id="31" orient="horz" pos="711" userDrawn="1">
          <p15:clr>
            <a:srgbClr val="FF0000"/>
          </p15:clr>
        </p15:guide>
        <p15:guide id="32" orient="horz" pos="1134" userDrawn="1">
          <p15:clr>
            <a:srgbClr val="FF0000"/>
          </p15:clr>
        </p15:guide>
        <p15:guide id="33" orient="horz" pos="1206" userDrawn="1">
          <p15:clr>
            <a:srgbClr val="FF0000"/>
          </p15:clr>
        </p15:guide>
        <p15:guide id="34" orient="horz" pos="1629" userDrawn="1">
          <p15:clr>
            <a:srgbClr val="FF0000"/>
          </p15:clr>
        </p15:guide>
        <p15:guide id="35" orient="horz" pos="1701" userDrawn="1">
          <p15:clr>
            <a:srgbClr val="FF0000"/>
          </p15:clr>
        </p15:guide>
        <p15:guide id="36" orient="horz" pos="2115" userDrawn="1">
          <p15:clr>
            <a:srgbClr val="FF0000"/>
          </p15:clr>
        </p15:guide>
        <p15:guide id="37" orient="horz" pos="2183" userDrawn="1">
          <p15:clr>
            <a:srgbClr val="FF0000"/>
          </p15:clr>
        </p15:guide>
        <p15:guide id="38" orient="horz" pos="2619" userDrawn="1">
          <p15:clr>
            <a:srgbClr val="FF0000"/>
          </p15:clr>
        </p15:guide>
        <p15:guide id="39" orient="horz" pos="2691" userDrawn="1">
          <p15:clr>
            <a:srgbClr val="FF0000"/>
          </p15:clr>
        </p15:guide>
        <p15:guide id="40" orient="horz" pos="3114" userDrawn="1">
          <p15:clr>
            <a:srgbClr val="FF0000"/>
          </p15:clr>
        </p15:guide>
        <p15:guide id="41" orient="horz" pos="3186" userDrawn="1">
          <p15:clr>
            <a:srgbClr val="FF0000"/>
          </p15:clr>
        </p15:guide>
        <p15:guide id="42" orient="horz" pos="3609" userDrawn="1">
          <p15:clr>
            <a:srgbClr val="FF0000"/>
          </p15:clr>
        </p15:guide>
        <p15:guide id="43" orient="horz" pos="3681" userDrawn="1">
          <p15:clr>
            <a:srgbClr val="FF0000"/>
          </p15:clr>
        </p15:guide>
        <p15:guide id="44" orient="horz" pos="4104" userDrawn="1">
          <p15:clr>
            <a:srgbClr val="FF000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B06298-73B2-FB6C-3B2E-CD463F0B6769}"/>
              </a:ext>
            </a:extLst>
          </p:cNvPr>
          <p:cNvSpPr>
            <a:spLocks noGrp="1"/>
          </p:cNvSpPr>
          <p:nvPr>
            <p:ph type="title"/>
          </p:nvPr>
        </p:nvSpPr>
        <p:spPr>
          <a:xfrm>
            <a:off x="342900" y="681038"/>
            <a:ext cx="11506200" cy="790576"/>
          </a:xfrm>
          <a:prstGeom prst="rect">
            <a:avLst/>
          </a:prstGeom>
        </p:spPr>
        <p:txBody>
          <a:bodyPr vert="horz" lIns="0" tIns="0" rIns="0" bIns="0" rtlCol="0" anchor="t" anchorCtr="0">
            <a:noAutofit/>
          </a:bodyPr>
          <a:lstStyle/>
          <a:p>
            <a:r>
              <a:rPr lang="en-GB"/>
              <a:t>Click to edit Master title style</a:t>
            </a:r>
            <a:endParaRPr lang="en-US"/>
          </a:p>
        </p:txBody>
      </p:sp>
      <p:sp>
        <p:nvSpPr>
          <p:cNvPr id="5" name="Footer Placeholder 4">
            <a:extLst>
              <a:ext uri="{FF2B5EF4-FFF2-40B4-BE49-F238E27FC236}">
                <a16:creationId xmlns:a16="http://schemas.microsoft.com/office/drawing/2014/main" id="{55BA33B8-F0BD-A4B3-2170-ACE68ED9B6E4}"/>
              </a:ext>
            </a:extLst>
          </p:cNvPr>
          <p:cNvSpPr>
            <a:spLocks noGrp="1"/>
          </p:cNvSpPr>
          <p:nvPr>
            <p:ph type="ftr" sz="quarter" idx="3"/>
          </p:nvPr>
        </p:nvSpPr>
        <p:spPr>
          <a:xfrm>
            <a:off x="342900" y="6304520"/>
            <a:ext cx="4114800" cy="365125"/>
          </a:xfrm>
          <a:prstGeom prst="rect">
            <a:avLst/>
          </a:prstGeom>
        </p:spPr>
        <p:txBody>
          <a:bodyPr vert="horz" lIns="0" tIns="0" rIns="0" bIns="0" rtlCol="0" anchor="ctr"/>
          <a:lstStyle>
            <a:lvl1pPr algn="l">
              <a:defRPr sz="1000">
                <a:solidFill>
                  <a:schemeClr val="tx1">
                    <a:tint val="82000"/>
                  </a:schemeClr>
                </a:solidFill>
              </a:defRPr>
            </a:lvl1pPr>
          </a:lstStyle>
          <a:p>
            <a:r>
              <a:rPr lang="en-US" sz="1000"/>
              <a:t>Revised Strategy &amp; Draft Business Plan | 2026-2027</a:t>
            </a:r>
          </a:p>
        </p:txBody>
      </p:sp>
      <p:sp>
        <p:nvSpPr>
          <p:cNvPr id="8" name="Text Placeholder 7">
            <a:extLst>
              <a:ext uri="{FF2B5EF4-FFF2-40B4-BE49-F238E27FC236}">
                <a16:creationId xmlns:a16="http://schemas.microsoft.com/office/drawing/2014/main" id="{68F9B397-F81B-B944-FC88-5AA6626A4236}"/>
              </a:ext>
            </a:extLst>
          </p:cNvPr>
          <p:cNvSpPr>
            <a:spLocks noGrp="1"/>
          </p:cNvSpPr>
          <p:nvPr>
            <p:ph type="body" idx="1"/>
          </p:nvPr>
        </p:nvSpPr>
        <p:spPr>
          <a:xfrm>
            <a:off x="365125" y="1825625"/>
            <a:ext cx="10515600" cy="4351338"/>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721102308"/>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32" r:id="rId13"/>
    <p:sldLayoutId id="2147483733" r:id="rId14"/>
    <p:sldLayoutId id="2147483734" r:id="rId15"/>
    <p:sldLayoutId id="2147483735" r:id="rId16"/>
    <p:sldLayoutId id="2147483692" r:id="rId17"/>
    <p:sldLayoutId id="2147483693" r:id="rId18"/>
    <p:sldLayoutId id="2147483694" r:id="rId19"/>
    <p:sldLayoutId id="2147483695" r:id="rId20"/>
    <p:sldLayoutId id="2147483687" r:id="rId21"/>
    <p:sldLayoutId id="2147483696" r:id="rId22"/>
    <p:sldLayoutId id="2147483688" r:id="rId23"/>
    <p:sldLayoutId id="2147483697" r:id="rId24"/>
    <p:sldLayoutId id="2147483714" r:id="rId25"/>
    <p:sldLayoutId id="2147483698" r:id="rId26"/>
    <p:sldLayoutId id="2147483699" r:id="rId27"/>
    <p:sldLayoutId id="2147483700" r:id="rId28"/>
    <p:sldLayoutId id="2147483715" r:id="rId29"/>
    <p:sldLayoutId id="2147483701" r:id="rId30"/>
    <p:sldLayoutId id="2147483716" r:id="rId31"/>
    <p:sldLayoutId id="2147483717" r:id="rId32"/>
    <p:sldLayoutId id="2147483736" r:id="rId33"/>
    <p:sldLayoutId id="2147483737" r:id="rId34"/>
    <p:sldLayoutId id="2147483738" r:id="rId35"/>
    <p:sldLayoutId id="2147483739" r:id="rId36"/>
    <p:sldLayoutId id="2147483740" r:id="rId37"/>
    <p:sldLayoutId id="2147483741" r:id="rId38"/>
    <p:sldLayoutId id="2147483742" r:id="rId39"/>
    <p:sldLayoutId id="2147483743" r:id="rId40"/>
    <p:sldLayoutId id="2147483744" r:id="rId41"/>
    <p:sldLayoutId id="2147483718" r:id="rId42"/>
    <p:sldLayoutId id="2147483719" r:id="rId43"/>
    <p:sldLayoutId id="2147483720" r:id="rId44"/>
    <p:sldLayoutId id="2147483721" r:id="rId45"/>
    <p:sldLayoutId id="2147483722" r:id="rId46"/>
    <p:sldLayoutId id="2147483723" r:id="rId47"/>
    <p:sldLayoutId id="2147483724" r:id="rId48"/>
    <p:sldLayoutId id="2147483725" r:id="rId49"/>
    <p:sldLayoutId id="2147483726" r:id="rId50"/>
    <p:sldLayoutId id="2147483689" r:id="rId51"/>
    <p:sldLayoutId id="2147483690" r:id="rId52"/>
    <p:sldLayoutId id="2147483691" r:id="rId53"/>
    <p:sldLayoutId id="2147483702" r:id="rId54"/>
  </p:sldLayoutIdLst>
  <p:hf sldNum="0" hdr="0" dt="0"/>
  <p:txStyles>
    <p:titleStyle>
      <a:lvl1pPr algn="l" defTabSz="914400" rtl="0" eaLnBrk="1" latinLnBrk="0" hangingPunct="1">
        <a:lnSpc>
          <a:spcPct val="90000"/>
        </a:lnSpc>
        <a:spcBef>
          <a:spcPct val="0"/>
        </a:spcBef>
        <a:buNone/>
        <a:defRPr sz="5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spcAft>
          <a:spcPts val="1200"/>
        </a:spcAft>
        <a:buFont typeface="Arial" panose="020B0604020202020204" pitchFamily="34" charset="0"/>
        <a:buNone/>
        <a:defRPr sz="1600" b="1" kern="1200">
          <a:solidFill>
            <a:schemeClr val="tx1"/>
          </a:solidFill>
          <a:latin typeface="+mn-lt"/>
          <a:ea typeface="+mn-ea"/>
          <a:cs typeface="+mn-cs"/>
        </a:defRPr>
      </a:lvl1pPr>
      <a:lvl2pPr marL="0" indent="0" algn="l" defTabSz="914400" rtl="0" eaLnBrk="1" latinLnBrk="0" hangingPunct="1">
        <a:lnSpc>
          <a:spcPct val="120000"/>
        </a:lnSpc>
        <a:spcBef>
          <a:spcPts val="0"/>
        </a:spcBef>
        <a:spcAft>
          <a:spcPts val="1200"/>
        </a:spcAft>
        <a:buFont typeface="Arial" panose="020B0604020202020204" pitchFamily="34" charset="0"/>
        <a:buNone/>
        <a:defRPr sz="1000" kern="1200">
          <a:solidFill>
            <a:schemeClr val="tx1"/>
          </a:solidFill>
          <a:latin typeface="+mn-lt"/>
          <a:ea typeface="+mn-ea"/>
          <a:cs typeface="+mn-cs"/>
        </a:defRPr>
      </a:lvl2pPr>
      <a:lvl3pPr marL="172800" indent="-171450" algn="l" defTabSz="914400" rtl="0" eaLnBrk="1" latinLnBrk="0" hangingPunct="1">
        <a:lnSpc>
          <a:spcPct val="12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3pPr>
      <a:lvl4pPr marL="360000" indent="-180000" algn="l" defTabSz="914400" rtl="0" eaLnBrk="1" latinLnBrk="0" hangingPunct="1">
        <a:lnSpc>
          <a:spcPct val="120000"/>
        </a:lnSpc>
        <a:spcBef>
          <a:spcPts val="0"/>
        </a:spcBef>
        <a:spcAft>
          <a:spcPts val="300"/>
        </a:spcAft>
        <a:buFont typeface="Arial" panose="020B0604020202020204" pitchFamily="34" charset="0"/>
        <a:buChar char="•"/>
        <a:defRPr sz="1000" kern="1200">
          <a:solidFill>
            <a:schemeClr val="tx1"/>
          </a:solidFill>
          <a:latin typeface="+mn-lt"/>
          <a:ea typeface="+mn-ea"/>
          <a:cs typeface="+mn-cs"/>
        </a:defRPr>
      </a:lvl4pPr>
      <a:lvl5pPr marL="720000" indent="-180000" algn="l" defTabSz="914400" rtl="0" eaLnBrk="1" latinLnBrk="0" hangingPunct="1">
        <a:lnSpc>
          <a:spcPct val="120000"/>
        </a:lnSpc>
        <a:spcBef>
          <a:spcPts val="0"/>
        </a:spcBef>
        <a:spcAft>
          <a:spcPts val="0"/>
        </a:spcAft>
        <a:buFont typeface="Arial" panose="020B0604020202020204" pitchFamily="34" charset="0"/>
        <a:buChar char="•"/>
        <a:defRPr sz="1000" b="0" kern="1200">
          <a:solidFill>
            <a:schemeClr val="tx1"/>
          </a:solidFill>
          <a:latin typeface="+mn-lt"/>
          <a:ea typeface="+mn-ea"/>
          <a:cs typeface="+mn-cs"/>
        </a:defRPr>
      </a:lvl5pPr>
      <a:lvl6pPr marL="1080000" indent="-1800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F0000"/>
          </p15:clr>
        </p15:guide>
        <p15:guide id="2" pos="7680" userDrawn="1">
          <p15:clr>
            <a:srgbClr val="FF0000"/>
          </p15:clr>
        </p15:guide>
        <p15:guide id="3" pos="216" userDrawn="1">
          <p15:clr>
            <a:srgbClr val="FF0000"/>
          </p15:clr>
        </p15:guide>
        <p15:guide id="4" pos="756" userDrawn="1">
          <p15:clr>
            <a:srgbClr val="FF0000"/>
          </p15:clr>
        </p15:guide>
        <p15:guide id="5" pos="826" userDrawn="1">
          <p15:clr>
            <a:srgbClr val="FF0000"/>
          </p15:clr>
        </p15:guide>
        <p15:guide id="6" pos="1364" userDrawn="1">
          <p15:clr>
            <a:srgbClr val="FF0000"/>
          </p15:clr>
        </p15:guide>
        <p15:guide id="7" pos="1436" userDrawn="1">
          <p15:clr>
            <a:srgbClr val="FF0000"/>
          </p15:clr>
        </p15:guide>
        <p15:guide id="8" pos="1974" userDrawn="1">
          <p15:clr>
            <a:srgbClr val="FF0000"/>
          </p15:clr>
        </p15:guide>
        <p15:guide id="9" pos="2046" userDrawn="1">
          <p15:clr>
            <a:srgbClr val="FF0000"/>
          </p15:clr>
        </p15:guide>
        <p15:guide id="10" pos="2584" userDrawn="1">
          <p15:clr>
            <a:srgbClr val="FF0000"/>
          </p15:clr>
        </p15:guide>
        <p15:guide id="11" pos="2656" userDrawn="1">
          <p15:clr>
            <a:srgbClr val="FF0000"/>
          </p15:clr>
        </p15:guide>
        <p15:guide id="12" pos="3194" userDrawn="1">
          <p15:clr>
            <a:srgbClr val="FF0000"/>
          </p15:clr>
        </p15:guide>
        <p15:guide id="13" pos="3250" userDrawn="1">
          <p15:clr>
            <a:srgbClr val="FF0000"/>
          </p15:clr>
        </p15:guide>
        <p15:guide id="14" pos="3804" userDrawn="1">
          <p15:clr>
            <a:srgbClr val="FF0000"/>
          </p15:clr>
        </p15:guide>
        <p15:guide id="15" pos="3876" userDrawn="1">
          <p15:clr>
            <a:srgbClr val="FF0000"/>
          </p15:clr>
        </p15:guide>
        <p15:guide id="16" pos="4414" userDrawn="1">
          <p15:clr>
            <a:srgbClr val="FF0000"/>
          </p15:clr>
        </p15:guide>
        <p15:guide id="17" pos="4486" userDrawn="1">
          <p15:clr>
            <a:srgbClr val="FF0000"/>
          </p15:clr>
        </p15:guide>
        <p15:guide id="18" pos="5024" userDrawn="1">
          <p15:clr>
            <a:srgbClr val="FF0000"/>
          </p15:clr>
        </p15:guide>
        <p15:guide id="19" pos="5096" userDrawn="1">
          <p15:clr>
            <a:srgbClr val="FF0000"/>
          </p15:clr>
        </p15:guide>
        <p15:guide id="20" pos="5634" userDrawn="1">
          <p15:clr>
            <a:srgbClr val="FF0000"/>
          </p15:clr>
        </p15:guide>
        <p15:guide id="21" pos="5706" userDrawn="1">
          <p15:clr>
            <a:srgbClr val="FF0000"/>
          </p15:clr>
        </p15:guide>
        <p15:guide id="22" pos="6244" userDrawn="1">
          <p15:clr>
            <a:srgbClr val="FF0000"/>
          </p15:clr>
        </p15:guide>
        <p15:guide id="23" pos="6316" userDrawn="1">
          <p15:clr>
            <a:srgbClr val="FF0000"/>
          </p15:clr>
        </p15:guide>
        <p15:guide id="24" pos="6854" userDrawn="1">
          <p15:clr>
            <a:srgbClr val="FF0000"/>
          </p15:clr>
        </p15:guide>
        <p15:guide id="25" pos="6947" userDrawn="1">
          <p15:clr>
            <a:srgbClr val="FF0000"/>
          </p15:clr>
        </p15:guide>
        <p15:guide id="26" pos="7464" userDrawn="1">
          <p15:clr>
            <a:srgbClr val="FF0000"/>
          </p15:clr>
        </p15:guide>
        <p15:guide id="27" orient="horz" userDrawn="1">
          <p15:clr>
            <a:srgbClr val="FF0000"/>
          </p15:clr>
        </p15:guide>
        <p15:guide id="28" orient="horz" pos="4320" userDrawn="1">
          <p15:clr>
            <a:srgbClr val="FF0000"/>
          </p15:clr>
        </p15:guide>
        <p15:guide id="29" orient="horz" pos="216" userDrawn="1">
          <p15:clr>
            <a:srgbClr val="FF0000"/>
          </p15:clr>
        </p15:guide>
        <p15:guide id="30" orient="horz" pos="639" userDrawn="1">
          <p15:clr>
            <a:srgbClr val="FF0000"/>
          </p15:clr>
        </p15:guide>
        <p15:guide id="31" orient="horz" pos="711" userDrawn="1">
          <p15:clr>
            <a:srgbClr val="FF0000"/>
          </p15:clr>
        </p15:guide>
        <p15:guide id="32" orient="horz" pos="1134" userDrawn="1">
          <p15:clr>
            <a:srgbClr val="FF0000"/>
          </p15:clr>
        </p15:guide>
        <p15:guide id="33" orient="horz" pos="1206" userDrawn="1">
          <p15:clr>
            <a:srgbClr val="FF0000"/>
          </p15:clr>
        </p15:guide>
        <p15:guide id="34" orient="horz" pos="1629" userDrawn="1">
          <p15:clr>
            <a:srgbClr val="FF0000"/>
          </p15:clr>
        </p15:guide>
        <p15:guide id="35" orient="horz" pos="1701" userDrawn="1">
          <p15:clr>
            <a:srgbClr val="FF0000"/>
          </p15:clr>
        </p15:guide>
        <p15:guide id="36" orient="horz" pos="2115" userDrawn="1">
          <p15:clr>
            <a:srgbClr val="FF0000"/>
          </p15:clr>
        </p15:guide>
        <p15:guide id="37" orient="horz" pos="2183" userDrawn="1">
          <p15:clr>
            <a:srgbClr val="FF0000"/>
          </p15:clr>
        </p15:guide>
        <p15:guide id="38" orient="horz" pos="2619" userDrawn="1">
          <p15:clr>
            <a:srgbClr val="FF0000"/>
          </p15:clr>
        </p15:guide>
        <p15:guide id="39" orient="horz" pos="2691" userDrawn="1">
          <p15:clr>
            <a:srgbClr val="FF0000"/>
          </p15:clr>
        </p15:guide>
        <p15:guide id="40" orient="horz" pos="3114" userDrawn="1">
          <p15:clr>
            <a:srgbClr val="FF0000"/>
          </p15:clr>
        </p15:guide>
        <p15:guide id="41" orient="horz" pos="3186" userDrawn="1">
          <p15:clr>
            <a:srgbClr val="FF0000"/>
          </p15:clr>
        </p15:guide>
        <p15:guide id="42" orient="horz" pos="3609" userDrawn="1">
          <p15:clr>
            <a:srgbClr val="FF0000"/>
          </p15:clr>
        </p15:guide>
        <p15:guide id="43" orient="horz" pos="3681" userDrawn="1">
          <p15:clr>
            <a:srgbClr val="FF0000"/>
          </p15:clr>
        </p15:guide>
        <p15:guide id="44" orient="horz" pos="4104" userDrawn="1">
          <p15:clr>
            <a:srgbClr val="FF000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0.png"/><Relationship Id="rId4" Type="http://schemas.openxmlformats.org/officeDocument/2006/relationships/image" Target="../media/image19.jpe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5.xml"/><Relationship Id="rId7" Type="http://schemas.openxmlformats.org/officeDocument/2006/relationships/image" Target="../media/image37.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3.xml"/><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2.xml"/><Relationship Id="rId7" Type="http://schemas.openxmlformats.org/officeDocument/2006/relationships/image" Target="../media/image4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20.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hyperlink" Target="http://www.linkedin.com/company/thames-freeport" TargetMode="External"/><Relationship Id="rId3" Type="http://schemas.openxmlformats.org/officeDocument/2006/relationships/slideLayout" Target="../slideLayouts/slideLayout15.xml"/><Relationship Id="rId7" Type="http://schemas.openxmlformats.org/officeDocument/2006/relationships/hyperlink" Target="mailto:enquiries@thamesfreeport.com"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2di73i.share-eu1.hsforms.com/2LtUJzOmnQbCq769NjtjqTQ" TargetMode="External"/><Relationship Id="rId11" Type="http://schemas.openxmlformats.org/officeDocument/2006/relationships/image" Target="../media/image20.png"/><Relationship Id="rId5" Type="http://schemas.openxmlformats.org/officeDocument/2006/relationships/hyperlink" Target="https://thamesfreeport.com/" TargetMode="External"/><Relationship Id="rId10" Type="http://schemas.openxmlformats.org/officeDocument/2006/relationships/hyperlink" Target="http://www.thamesfreeport.com/" TargetMode="External"/><Relationship Id="rId4" Type="http://schemas.openxmlformats.org/officeDocument/2006/relationships/notesSlide" Target="../notesSlides/notesSlide5.xml"/><Relationship Id="rId9" Type="http://schemas.openxmlformats.org/officeDocument/2006/relationships/hyperlink" Target="https://www.facebook.com/p/Thames-Freeport-61565593629041/"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Thames%20Freeport%20|%20London%20|%20Facebook" TargetMode="External"/><Relationship Id="rId2" Type="http://schemas.openxmlformats.org/officeDocument/2006/relationships/hyperlink" Target="http://www.linkedin.com/company/thames-freeport" TargetMode="External"/><Relationship Id="rId1" Type="http://schemas.openxmlformats.org/officeDocument/2006/relationships/slideLayout" Target="../slideLayouts/slideLayout32.xml"/><Relationship Id="rId4" Type="http://schemas.openxmlformats.org/officeDocument/2006/relationships/hyperlink" Target="mailto:enquiries@thamesfreeport.com"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0.png"/><Relationship Id="rId5" Type="http://schemas.openxmlformats.org/officeDocument/2006/relationships/image" Target="../media/image21.jpe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0.png"/><Relationship Id="rId4" Type="http://schemas.openxmlformats.org/officeDocument/2006/relationships/image" Target="../media/image22.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0.png"/><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63.xml"/><Relationship Id="rId7" Type="http://schemas.openxmlformats.org/officeDocument/2006/relationships/image" Target="../media/image2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63.xml"/><Relationship Id="rId7" Type="http://schemas.openxmlformats.org/officeDocument/2006/relationships/image" Target="../media/image30.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20.png"/><Relationship Id="rId4" Type="http://schemas.openxmlformats.org/officeDocument/2006/relationships/image" Target="../media/image27.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3.xml"/><Relationship Id="rId7" Type="http://schemas.openxmlformats.org/officeDocument/2006/relationships/diagramQuickStyle" Target="../diagrams/quickStyle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0.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0.png"/><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0.png"/><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704AAE-FF3E-80FE-1C94-AAC5F476B5E4}"/>
              </a:ext>
            </a:extLst>
          </p:cNvPr>
          <p:cNvSpPr>
            <a:spLocks noGrp="1"/>
          </p:cNvSpPr>
          <p:nvPr>
            <p:ph type="ctrTitle"/>
          </p:nvPr>
        </p:nvSpPr>
        <p:spPr>
          <a:xfrm>
            <a:off x="65625" y="2394383"/>
            <a:ext cx="6586174" cy="2970575"/>
          </a:xfrm>
        </p:spPr>
        <p:txBody>
          <a:bodyPr/>
          <a:lstStyle/>
          <a:p>
            <a:r>
              <a:rPr lang="en-GB" sz="3200">
                <a:solidFill>
                  <a:schemeClr val="bg1"/>
                </a:solidFill>
                <a:latin typeface="Univers"/>
              </a:rPr>
              <a:t>Thames Freeport Public Board</a:t>
            </a:r>
            <a:br>
              <a:rPr lang="en-GB" sz="3200">
                <a:latin typeface="Univers"/>
              </a:rPr>
            </a:br>
            <a:r>
              <a:rPr lang="en-GB" sz="3200">
                <a:solidFill>
                  <a:schemeClr val="bg1"/>
                </a:solidFill>
                <a:latin typeface="Univers"/>
              </a:rPr>
              <a:t>11 December 2025</a:t>
            </a:r>
            <a:br>
              <a:rPr lang="en-GB" sz="3200">
                <a:solidFill>
                  <a:schemeClr val="bg1"/>
                </a:solidFill>
                <a:latin typeface="Univers"/>
              </a:rPr>
            </a:br>
            <a:br>
              <a:rPr lang="en-GB" sz="3200">
                <a:latin typeface="Univers"/>
              </a:rPr>
            </a:br>
            <a:r>
              <a:rPr lang="en-GB" sz="3200">
                <a:solidFill>
                  <a:schemeClr val="bg1"/>
                </a:solidFill>
                <a:latin typeface="Univers"/>
              </a:rPr>
              <a:t>Building a Better Future Together</a:t>
            </a:r>
            <a:br>
              <a:rPr lang="en-GB" sz="3200">
                <a:latin typeface="Univers"/>
              </a:rPr>
            </a:br>
            <a:br>
              <a:rPr lang="en-GB" sz="3200">
                <a:solidFill>
                  <a:schemeClr val="bg1"/>
                </a:solidFill>
              </a:rPr>
            </a:br>
            <a:endParaRPr lang="en-GB" sz="3200"/>
          </a:p>
        </p:txBody>
      </p:sp>
      <p:sp>
        <p:nvSpPr>
          <p:cNvPr id="3" name="Picture Placeholder 2">
            <a:extLst>
              <a:ext uri="{FF2B5EF4-FFF2-40B4-BE49-F238E27FC236}">
                <a16:creationId xmlns:a16="http://schemas.microsoft.com/office/drawing/2014/main" id="{E578BD67-E7E5-766E-AF70-20965C277564}"/>
              </a:ext>
            </a:extLst>
          </p:cNvPr>
          <p:cNvSpPr>
            <a:spLocks noGrp="1"/>
          </p:cNvSpPr>
          <p:nvPr>
            <p:ph type="pic" sz="quarter" idx="12"/>
          </p:nvPr>
        </p:nvSpPr>
        <p:spPr/>
        <p:txBody>
          <a:bodyPr/>
          <a:lstStyle/>
          <a:p>
            <a:endParaRPr lang="en-GB"/>
          </a:p>
        </p:txBody>
      </p:sp>
      <p:pic>
        <p:nvPicPr>
          <p:cNvPr id="6" name="Picture Placeholder 12" descr="A street with buildings and a tall building&#10;&#10;AI-generated content may be incorrect.">
            <a:extLst>
              <a:ext uri="{FF2B5EF4-FFF2-40B4-BE49-F238E27FC236}">
                <a16:creationId xmlns:a16="http://schemas.microsoft.com/office/drawing/2014/main" id="{9823AA1A-5ACD-D202-E86F-619C77F725C7}"/>
              </a:ext>
            </a:extLst>
          </p:cNvPr>
          <p:cNvPicPr>
            <a:picLocks noChangeAspect="1"/>
          </p:cNvPicPr>
          <p:nvPr/>
        </p:nvPicPr>
        <p:blipFill>
          <a:blip r:embed="rId4"/>
          <a:srcRect t="2442" b="2442"/>
          <a:stretch/>
        </p:blipFill>
        <p:spPr>
          <a:xfrm flipH="1">
            <a:off x="7855197" y="1703551"/>
            <a:ext cx="4336802" cy="5155449"/>
          </a:xfrm>
          <a:prstGeom prst="round1Rect">
            <a:avLst>
              <a:gd name="adj" fmla="val 38665"/>
            </a:avLst>
          </a:prstGeom>
          <a:solidFill>
            <a:schemeClr val="accent4"/>
          </a:solidFill>
        </p:spPr>
      </p:pic>
      <p:pic>
        <p:nvPicPr>
          <p:cNvPr id="8" name="Audio 7">
            <a:hlinkClick r:id="" action="ppaction://media"/>
            <a:extLst>
              <a:ext uri="{FF2B5EF4-FFF2-40B4-BE49-F238E27FC236}">
                <a16:creationId xmlns:a16="http://schemas.microsoft.com/office/drawing/2014/main" id="{430A087C-CC03-CE65-3E8E-C74FE88436B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0779" t="-370779" r="-370779" b="-370779"/>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3736340"/>
      </p:ext>
    </p:extLst>
  </p:cSld>
  <p:clrMapOvr>
    <a:masterClrMapping/>
  </p:clrMapOvr>
  <mc:AlternateContent xmlns:mc="http://schemas.openxmlformats.org/markup-compatibility/2006" xmlns:p14="http://schemas.microsoft.com/office/powerpoint/2010/main">
    <mc:Choice Requires="p14">
      <p:transition spd="slow" p14:dur="2000" advTm="40825"/>
    </mc:Choice>
    <mc:Fallback xmlns="">
      <p:transition spd="slow" advTm="40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a:extLst>
            <a:ext uri="{FF2B5EF4-FFF2-40B4-BE49-F238E27FC236}">
              <a16:creationId xmlns:a16="http://schemas.microsoft.com/office/drawing/2014/main" id="{C57B447A-8BC3-05D8-F6F8-14DA84122BE1}"/>
            </a:ext>
          </a:extLst>
        </p:cNvPr>
        <p:cNvGrpSpPr/>
        <p:nvPr/>
      </p:nvGrpSpPr>
      <p:grpSpPr>
        <a:xfrm>
          <a:off x="0" y="0"/>
          <a:ext cx="0" cy="0"/>
          <a:chOff x="0" y="0"/>
          <a:chExt cx="0" cy="0"/>
        </a:xfrm>
      </p:grpSpPr>
      <p:pic>
        <p:nvPicPr>
          <p:cNvPr id="5" name="Picture 4" descr="A cityscape with buildings and a bus&#10;&#10;AI-generated content may be incorrect.">
            <a:extLst>
              <a:ext uri="{FF2B5EF4-FFF2-40B4-BE49-F238E27FC236}">
                <a16:creationId xmlns:a16="http://schemas.microsoft.com/office/drawing/2014/main" id="{047CF644-4AB1-4426-4FB2-5C47D1E0D9F0}"/>
              </a:ext>
            </a:extLst>
          </p:cNvPr>
          <p:cNvPicPr>
            <a:picLocks noChangeAspect="1"/>
          </p:cNvPicPr>
          <p:nvPr/>
        </p:nvPicPr>
        <p:blipFill>
          <a:blip r:embed="rId5"/>
          <a:srcRect t="30253" r="2" b="6323"/>
          <a:stretch>
            <a:fillRect/>
          </a:stretch>
        </p:blipFill>
        <p:spPr>
          <a:xfrm>
            <a:off x="8966795" y="4589750"/>
            <a:ext cx="2695904" cy="1933257"/>
          </a:xfrm>
          <a:prstGeom prst="rect">
            <a:avLst/>
          </a:prstGeom>
          <a:noFill/>
        </p:spPr>
      </p:pic>
      <p:sp>
        <p:nvSpPr>
          <p:cNvPr id="15" name="Title 1">
            <a:extLst>
              <a:ext uri="{FF2B5EF4-FFF2-40B4-BE49-F238E27FC236}">
                <a16:creationId xmlns:a16="http://schemas.microsoft.com/office/drawing/2014/main" id="{3B410337-02DF-051B-7AA6-9BB33F726708}"/>
              </a:ext>
            </a:extLst>
          </p:cNvPr>
          <p:cNvSpPr txBox="1">
            <a:spLocks/>
          </p:cNvSpPr>
          <p:nvPr/>
        </p:nvSpPr>
        <p:spPr>
          <a:xfrm>
            <a:off x="83001" y="436606"/>
            <a:ext cx="6023535" cy="79057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5400" b="1" kern="1200">
                <a:solidFill>
                  <a:schemeClr val="tx2"/>
                </a:solidFill>
                <a:latin typeface="+mj-lt"/>
                <a:ea typeface="+mj-ea"/>
                <a:cs typeface="+mj-cs"/>
              </a:defRPr>
            </a:lvl1pPr>
          </a:lstStyle>
          <a:p>
            <a:endParaRPr lang="en-US" sz="2800">
              <a:solidFill>
                <a:schemeClr val="tx1"/>
              </a:solidFill>
              <a:latin typeface="Univers" panose="020B0503020202020204" pitchFamily="34" charset="0"/>
            </a:endParaRPr>
          </a:p>
        </p:txBody>
      </p:sp>
      <p:pic>
        <p:nvPicPr>
          <p:cNvPr id="20" name="Picture 19">
            <a:extLst>
              <a:ext uri="{FF2B5EF4-FFF2-40B4-BE49-F238E27FC236}">
                <a16:creationId xmlns:a16="http://schemas.microsoft.com/office/drawing/2014/main" id="{E8E1DE80-F978-8839-6B6A-9AC3BF854771}"/>
              </a:ext>
            </a:extLst>
          </p:cNvPr>
          <p:cNvPicPr>
            <a:picLocks noChangeAspect="1"/>
          </p:cNvPicPr>
          <p:nvPr/>
        </p:nvPicPr>
        <p:blipFill>
          <a:blip r:embed="rId6"/>
          <a:stretch>
            <a:fillRect/>
          </a:stretch>
        </p:blipFill>
        <p:spPr>
          <a:xfrm>
            <a:off x="10102590" y="334993"/>
            <a:ext cx="1622685" cy="670697"/>
          </a:xfrm>
          <a:prstGeom prst="rect">
            <a:avLst/>
          </a:prstGeom>
        </p:spPr>
      </p:pic>
      <p:pic>
        <p:nvPicPr>
          <p:cNvPr id="4" name="Picture 3">
            <a:extLst>
              <a:ext uri="{FF2B5EF4-FFF2-40B4-BE49-F238E27FC236}">
                <a16:creationId xmlns:a16="http://schemas.microsoft.com/office/drawing/2014/main" id="{90732902-E6A7-E1AE-C089-DAAC00DB6CDC}"/>
              </a:ext>
            </a:extLst>
          </p:cNvPr>
          <p:cNvPicPr>
            <a:picLocks noChangeAspect="1"/>
          </p:cNvPicPr>
          <p:nvPr/>
        </p:nvPicPr>
        <p:blipFill>
          <a:blip r:embed="rId7"/>
          <a:stretch>
            <a:fillRect/>
          </a:stretch>
        </p:blipFill>
        <p:spPr>
          <a:xfrm>
            <a:off x="6582105" y="2758126"/>
            <a:ext cx="2779123" cy="2185748"/>
          </a:xfrm>
          <a:prstGeom prst="rect">
            <a:avLst/>
          </a:prstGeom>
        </p:spPr>
      </p:pic>
      <p:pic>
        <p:nvPicPr>
          <p:cNvPr id="2" name="Picture 1">
            <a:extLst>
              <a:ext uri="{FF2B5EF4-FFF2-40B4-BE49-F238E27FC236}">
                <a16:creationId xmlns:a16="http://schemas.microsoft.com/office/drawing/2014/main" id="{A7AA0ADA-002A-6658-530A-AB710FA0434B}"/>
              </a:ext>
            </a:extLst>
          </p:cNvPr>
          <p:cNvPicPr>
            <a:picLocks noChangeAspect="1"/>
          </p:cNvPicPr>
          <p:nvPr/>
        </p:nvPicPr>
        <p:blipFill>
          <a:blip r:embed="rId8"/>
          <a:stretch>
            <a:fillRect/>
          </a:stretch>
        </p:blipFill>
        <p:spPr>
          <a:xfrm>
            <a:off x="8925975" y="1227182"/>
            <a:ext cx="2736724" cy="2127220"/>
          </a:xfrm>
          <a:prstGeom prst="rect">
            <a:avLst/>
          </a:prstGeom>
        </p:spPr>
      </p:pic>
      <p:sp>
        <p:nvSpPr>
          <p:cNvPr id="8" name="TextBox 7">
            <a:extLst>
              <a:ext uri="{FF2B5EF4-FFF2-40B4-BE49-F238E27FC236}">
                <a16:creationId xmlns:a16="http://schemas.microsoft.com/office/drawing/2014/main" id="{996E4683-F41C-F09C-1E89-885276D38288}"/>
              </a:ext>
            </a:extLst>
          </p:cNvPr>
          <p:cNvSpPr txBox="1"/>
          <p:nvPr/>
        </p:nvSpPr>
        <p:spPr>
          <a:xfrm>
            <a:off x="10536" y="1473534"/>
            <a:ext cx="6096000" cy="5380960"/>
          </a:xfrm>
          <a:prstGeom prst="rect">
            <a:avLst/>
          </a:prstGeom>
          <a:noFill/>
        </p:spPr>
        <p:txBody>
          <a:bodyPr wrap="square" lIns="91440" tIns="45720" rIns="91440" bIns="45720" anchor="t">
            <a:spAutoFit/>
          </a:bodyPr>
          <a:lstStyle/>
          <a:p>
            <a:pPr marL="171450" marR="0" lvl="0" indent="-171450" algn="l" defTabSz="914400" rtl="0" eaLnBrk="1" fontAlgn="auto" latinLnBrk="0" hangingPunct="1">
              <a:lnSpc>
                <a:spcPct val="90000"/>
              </a:lnSpc>
              <a:spcBef>
                <a:spcPts val="1000"/>
              </a:spcBef>
              <a:spcAft>
                <a:spcPts val="1200"/>
              </a:spcAft>
              <a:buClrTx/>
              <a:buSzTx/>
              <a:buFont typeface="Arial" panose="020B0604020202020204" pitchFamily="34" charset="0"/>
              <a:buChar char="•"/>
              <a:tabLst/>
              <a:defRPr/>
            </a:pPr>
            <a:r>
              <a:rPr kumimoji="0" lang="en-GB" b="0" i="0" u="none" strike="noStrike" kern="1200" cap="none" spc="0" normalizeH="0" baseline="0" noProof="0">
                <a:ln>
                  <a:noFill/>
                </a:ln>
                <a:solidFill>
                  <a:srgbClr val="000000"/>
                </a:solidFill>
                <a:effectLst/>
                <a:uLnTx/>
                <a:uFillTx/>
                <a:latin typeface="Univers"/>
              </a:rPr>
              <a:t>Thames Freeport have engaged 3 schools in Thurrock to take part in the ‘Smart City Schools Competition’ across ages 9-14.</a:t>
            </a:r>
            <a:endParaRPr lang="en-GB" b="0" i="0" u="none" strike="noStrike" kern="1200" cap="none" spc="0" normalizeH="0" baseline="0" noProof="0">
              <a:ln>
                <a:noFill/>
              </a:ln>
              <a:solidFill>
                <a:srgbClr val="000000"/>
              </a:solidFill>
              <a:effectLst/>
              <a:uLnTx/>
              <a:uFillTx/>
              <a:latin typeface="Univers"/>
            </a:endParaRPr>
          </a:p>
          <a:p>
            <a:pPr marL="171450" marR="0" lvl="0" indent="-171450" algn="l" defTabSz="914400" rtl="0" eaLnBrk="1" fontAlgn="auto" latinLnBrk="0" hangingPunct="1">
              <a:lnSpc>
                <a:spcPct val="90000"/>
              </a:lnSpc>
              <a:spcBef>
                <a:spcPts val="1000"/>
              </a:spcBef>
              <a:spcAft>
                <a:spcPts val="1200"/>
              </a:spcAft>
              <a:buClrTx/>
              <a:buSzTx/>
              <a:buFont typeface="Arial" panose="020B0604020202020204" pitchFamily="34" charset="0"/>
              <a:buChar char="•"/>
              <a:tabLst/>
              <a:defRPr/>
            </a:pPr>
            <a:r>
              <a:rPr kumimoji="0" lang="en-GB" b="0" i="0" u="none" strike="noStrike" kern="1200" cap="none" spc="0" normalizeH="0" baseline="0" noProof="0">
                <a:ln>
                  <a:noFill/>
                </a:ln>
                <a:solidFill>
                  <a:srgbClr val="000000"/>
                </a:solidFill>
                <a:effectLst/>
                <a:uLnTx/>
                <a:uFillTx/>
                <a:latin typeface="Univers"/>
              </a:rPr>
              <a:t>Our ‘Smart City Schools Competition’ received over 48 submissions, engaging over 220 young people and 8 teachers. </a:t>
            </a:r>
            <a:endParaRPr lang="en-GB" b="0" i="0" u="none" strike="noStrike" kern="1200" cap="none" spc="0" normalizeH="0" baseline="0" noProof="0">
              <a:ln>
                <a:noFill/>
              </a:ln>
              <a:solidFill>
                <a:srgbClr val="000000"/>
              </a:solidFill>
              <a:effectLst/>
              <a:uLnTx/>
              <a:uFillTx/>
              <a:latin typeface="Univers"/>
            </a:endParaRPr>
          </a:p>
          <a:p>
            <a:pPr marL="171450" indent="-171450">
              <a:lnSpc>
                <a:spcPct val="90000"/>
              </a:lnSpc>
              <a:spcBef>
                <a:spcPts val="1000"/>
              </a:spcBef>
              <a:spcAft>
                <a:spcPts val="1200"/>
              </a:spcAft>
              <a:buFont typeface="Arial" panose="020B0604020202020204" pitchFamily="34" charset="0"/>
              <a:buChar char="•"/>
              <a:defRPr/>
            </a:pPr>
            <a:r>
              <a:rPr lang="en-GB">
                <a:latin typeface="Univers"/>
              </a:rPr>
              <a:t>Our newly launched, “Frame the Future: Film Competition” gives young adults ages 18–25 from Barking &amp; Dagenham, Havering, and Thurrock a platform to showcase their stories, ideas, and aspirations for their communities. </a:t>
            </a:r>
          </a:p>
          <a:p>
            <a:pPr marL="171450" indent="-171450">
              <a:lnSpc>
                <a:spcPct val="90000"/>
              </a:lnSpc>
              <a:spcBef>
                <a:spcPts val="1000"/>
              </a:spcBef>
              <a:spcAft>
                <a:spcPts val="1200"/>
              </a:spcAft>
              <a:buFont typeface="Arial" panose="020B0604020202020204" pitchFamily="34" charset="0"/>
              <a:buChar char="•"/>
              <a:defRPr/>
            </a:pPr>
            <a:r>
              <a:rPr lang="en-GB">
                <a:latin typeface="Univers"/>
              </a:rPr>
              <a:t>This year, Thames Freeport have launched a new competition for all schools in the region. “Design what your area will look like in 2035?”</a:t>
            </a:r>
          </a:p>
          <a:p>
            <a:pPr marL="171450" indent="-171450">
              <a:lnSpc>
                <a:spcPct val="90000"/>
              </a:lnSpc>
              <a:spcBef>
                <a:spcPts val="1000"/>
              </a:spcBef>
              <a:spcAft>
                <a:spcPts val="1200"/>
              </a:spcAft>
              <a:buFont typeface="Arial" panose="020B0604020202020204" pitchFamily="34" charset="0"/>
              <a:buChar char="•"/>
              <a:defRPr/>
            </a:pPr>
            <a:endParaRPr lang="en-GB" sz="1400">
              <a:latin typeface="Univers" panose="020B0503020202020204" pitchFamily="34" charset="0"/>
            </a:endParaRPr>
          </a:p>
          <a:p>
            <a:pPr marL="171450" marR="0" lvl="0" indent="-171450" algn="l" defTabSz="914400" rtl="0" eaLnBrk="1" fontAlgn="auto" latinLnBrk="0" hangingPunct="1">
              <a:lnSpc>
                <a:spcPct val="90000"/>
              </a:lnSpc>
              <a:spcBef>
                <a:spcPts val="1000"/>
              </a:spcBef>
              <a:spcAft>
                <a:spcPts val="1200"/>
              </a:spcAft>
              <a:buClrTx/>
              <a:buSzTx/>
              <a:buFont typeface="Arial" panose="020B0604020202020204" pitchFamily="34" charset="0"/>
              <a:buChar char="•"/>
              <a:tabLst/>
              <a:defRPr/>
            </a:pPr>
            <a:endParaRPr kumimoji="0" lang="en-GB" sz="1400" b="0" i="0" u="none" strike="noStrike" kern="1200" cap="none" spc="0" normalizeH="0" baseline="0" noProof="0">
              <a:ln>
                <a:noFill/>
              </a:ln>
              <a:solidFill>
                <a:srgbClr val="000000"/>
              </a:solidFill>
              <a:effectLst/>
              <a:uLnTx/>
              <a:uFillTx/>
              <a:latin typeface="Univers" panose="020B0503020202020204" pitchFamily="34" charset="0"/>
              <a:ea typeface="+mn-ea"/>
              <a:cs typeface="+mn-cs"/>
            </a:endParaRPr>
          </a:p>
        </p:txBody>
      </p:sp>
      <p:sp>
        <p:nvSpPr>
          <p:cNvPr id="22" name="TextBox 21">
            <a:extLst>
              <a:ext uri="{FF2B5EF4-FFF2-40B4-BE49-F238E27FC236}">
                <a16:creationId xmlns:a16="http://schemas.microsoft.com/office/drawing/2014/main" id="{9820225E-8751-473E-C1B2-FA8EBD0F167A}"/>
              </a:ext>
            </a:extLst>
          </p:cNvPr>
          <p:cNvSpPr txBox="1"/>
          <p:nvPr/>
        </p:nvSpPr>
        <p:spPr>
          <a:xfrm>
            <a:off x="10536" y="334993"/>
            <a:ext cx="6096000" cy="923330"/>
          </a:xfrm>
          <a:prstGeom prst="rect">
            <a:avLst/>
          </a:prstGeom>
          <a:noFill/>
        </p:spPr>
        <p:txBody>
          <a:bodyPr wrap="square">
            <a:spAutoFit/>
          </a:bodyPr>
          <a:lstStyle/>
          <a:p>
            <a:r>
              <a:rPr kumimoji="0" lang="en-GB" sz="2700" b="1" i="0" u="none" strike="noStrike" kern="1200" cap="none" spc="0" normalizeH="0" baseline="0" noProof="0">
                <a:ln>
                  <a:noFill/>
                </a:ln>
                <a:solidFill>
                  <a:srgbClr val="000000"/>
                </a:solidFill>
                <a:effectLst/>
                <a:uLnTx/>
                <a:uFillTx/>
                <a:latin typeface="Univers"/>
                <a:ea typeface="+mj-ea"/>
                <a:cs typeface="+mj-cs"/>
              </a:rPr>
              <a:t>What we've achieved – Investing in the next generation</a:t>
            </a:r>
            <a:endParaRPr lang="en-GB" sz="2700"/>
          </a:p>
        </p:txBody>
      </p:sp>
      <p:pic>
        <p:nvPicPr>
          <p:cNvPr id="6" name="Audio 5">
            <a:hlinkClick r:id="" action="ppaction://media"/>
            <a:extLst>
              <a:ext uri="{FF2B5EF4-FFF2-40B4-BE49-F238E27FC236}">
                <a16:creationId xmlns:a16="http://schemas.microsoft.com/office/drawing/2014/main" id="{41F8C402-C03B-5FF9-3FCB-EF94A00F62AC}"/>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370779" t="-370779" r="-370779" b="-370779"/>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78989214"/>
      </p:ext>
    </p:extLst>
  </p:cSld>
  <p:clrMapOvr>
    <a:masterClrMapping/>
  </p:clrMapOvr>
  <mc:AlternateContent xmlns:mc="http://schemas.openxmlformats.org/markup-compatibility/2006" xmlns:p14="http://schemas.microsoft.com/office/powerpoint/2010/main">
    <mc:Choice Requires="p14">
      <p:transition spd="slow" p14:dur="2000" advTm="57677"/>
    </mc:Choice>
    <mc:Fallback xmlns="">
      <p:transition spd="slow" advTm="57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91F8898-9A6D-92F6-2BB4-E474302A11F2}"/>
              </a:ext>
            </a:extLst>
          </p:cNvPr>
          <p:cNvSpPr>
            <a:spLocks noGrp="1"/>
          </p:cNvSpPr>
          <p:nvPr>
            <p:ph type="body" sz="quarter" idx="19"/>
          </p:nvPr>
        </p:nvSpPr>
        <p:spPr>
          <a:xfrm>
            <a:off x="441108" y="1128675"/>
            <a:ext cx="3239698" cy="591462"/>
          </a:xfrm>
          <a:noFill/>
        </p:spPr>
        <p:txBody>
          <a:bodyPr/>
          <a:lstStyle/>
          <a:p>
            <a:r>
              <a:rPr lang="en-GB" sz="2400"/>
              <a:t>eHGV Charging £1m</a:t>
            </a:r>
          </a:p>
          <a:p>
            <a:endParaRPr lang="en-US" sz="2400"/>
          </a:p>
        </p:txBody>
      </p:sp>
      <p:sp>
        <p:nvSpPr>
          <p:cNvPr id="5" name="Text Placeholder 4">
            <a:extLst>
              <a:ext uri="{FF2B5EF4-FFF2-40B4-BE49-F238E27FC236}">
                <a16:creationId xmlns:a16="http://schemas.microsoft.com/office/drawing/2014/main" id="{7AE0FBCC-E351-F774-A8BF-AFC0D9B51D0F}"/>
              </a:ext>
            </a:extLst>
          </p:cNvPr>
          <p:cNvSpPr>
            <a:spLocks noGrp="1"/>
          </p:cNvSpPr>
          <p:nvPr>
            <p:ph type="body" sz="quarter" idx="20"/>
          </p:nvPr>
        </p:nvSpPr>
        <p:spPr>
          <a:xfrm>
            <a:off x="4039320" y="1061044"/>
            <a:ext cx="3597885" cy="1318186"/>
          </a:xfrm>
          <a:noFill/>
        </p:spPr>
        <p:txBody>
          <a:bodyPr/>
          <a:lstStyle/>
          <a:p>
            <a:r>
              <a:rPr lang="en-GB" sz="2400"/>
              <a:t>5G Infrastructure £3m</a:t>
            </a:r>
          </a:p>
          <a:p>
            <a:endParaRPr lang="en-US" sz="2400"/>
          </a:p>
        </p:txBody>
      </p:sp>
      <p:sp>
        <p:nvSpPr>
          <p:cNvPr id="7" name="Text Placeholder 6">
            <a:extLst>
              <a:ext uri="{FF2B5EF4-FFF2-40B4-BE49-F238E27FC236}">
                <a16:creationId xmlns:a16="http://schemas.microsoft.com/office/drawing/2014/main" id="{2A2621AF-AC3F-DEFC-1A56-7AC5C43A4795}"/>
              </a:ext>
            </a:extLst>
          </p:cNvPr>
          <p:cNvSpPr>
            <a:spLocks noGrp="1"/>
          </p:cNvSpPr>
          <p:nvPr>
            <p:ph type="body" sz="quarter" idx="22"/>
          </p:nvPr>
        </p:nvSpPr>
        <p:spPr>
          <a:xfrm>
            <a:off x="8043615" y="1061044"/>
            <a:ext cx="3805485" cy="1318186"/>
          </a:xfrm>
          <a:noFill/>
        </p:spPr>
        <p:txBody>
          <a:bodyPr/>
          <a:lstStyle/>
          <a:p>
            <a:pPr marL="72000"/>
            <a:r>
              <a:rPr lang="en-GB" sz="2400"/>
              <a:t>Connectivity Lab £1.3m </a:t>
            </a:r>
          </a:p>
          <a:p>
            <a:pPr marL="72000"/>
            <a:endParaRPr lang="en-US" sz="2400"/>
          </a:p>
        </p:txBody>
      </p:sp>
      <p:sp>
        <p:nvSpPr>
          <p:cNvPr id="9" name="Text Placeholder 8">
            <a:extLst>
              <a:ext uri="{FF2B5EF4-FFF2-40B4-BE49-F238E27FC236}">
                <a16:creationId xmlns:a16="http://schemas.microsoft.com/office/drawing/2014/main" id="{411F09C0-0692-CEF5-54D8-8EFCE0FCCB3E}"/>
              </a:ext>
            </a:extLst>
          </p:cNvPr>
          <p:cNvSpPr>
            <a:spLocks noGrp="1"/>
          </p:cNvSpPr>
          <p:nvPr>
            <p:ph type="body" sz="quarter" idx="24"/>
          </p:nvPr>
        </p:nvSpPr>
        <p:spPr>
          <a:xfrm>
            <a:off x="342900" y="1716257"/>
            <a:ext cx="3336218" cy="2387248"/>
          </a:xfrm>
          <a:solidFill>
            <a:srgbClr val="75DCD2"/>
          </a:solidFill>
        </p:spPr>
        <p:txBody>
          <a:bodyPr/>
          <a:lstStyle/>
          <a:p>
            <a:pPr>
              <a:spcAft>
                <a:spcPts val="600"/>
              </a:spcAft>
            </a:pPr>
            <a:r>
              <a:rPr lang="en-GB" sz="1400"/>
              <a:t>Port of Tilbury </a:t>
            </a:r>
            <a:r>
              <a:rPr lang="en-GB" sz="1400" err="1"/>
              <a:t>eHGV</a:t>
            </a:r>
            <a:r>
              <a:rPr lang="en-GB" sz="1400"/>
              <a:t> rapid charging hub, is a clean fuel hub on A13 to London.</a:t>
            </a:r>
          </a:p>
          <a:p>
            <a:pPr>
              <a:spcAft>
                <a:spcPts val="600"/>
              </a:spcAft>
            </a:pPr>
            <a:r>
              <a:rPr lang="en-GB" sz="1400"/>
              <a:t>The charging hub has 16 rapid chargers</a:t>
            </a:r>
            <a:r>
              <a:rPr lang="en-US" sz="1400"/>
              <a:t> and has received £1m in funding from the UK Government.</a:t>
            </a:r>
          </a:p>
          <a:p>
            <a:pPr>
              <a:spcAft>
                <a:spcPts val="600"/>
              </a:spcAft>
            </a:pPr>
            <a:r>
              <a:rPr lang="en-US" sz="1400"/>
              <a:t>The hub has been strategically designed and located for large fleets.</a:t>
            </a:r>
          </a:p>
          <a:p>
            <a:pPr>
              <a:spcAft>
                <a:spcPts val="600"/>
              </a:spcAft>
            </a:pPr>
            <a:endParaRPr lang="en-US" sz="1400"/>
          </a:p>
        </p:txBody>
      </p:sp>
      <p:sp>
        <p:nvSpPr>
          <p:cNvPr id="10" name="Text Placeholder 9">
            <a:extLst>
              <a:ext uri="{FF2B5EF4-FFF2-40B4-BE49-F238E27FC236}">
                <a16:creationId xmlns:a16="http://schemas.microsoft.com/office/drawing/2014/main" id="{05D3A8F4-1291-BA9F-7DD3-3924C57CA59F}"/>
              </a:ext>
            </a:extLst>
          </p:cNvPr>
          <p:cNvSpPr>
            <a:spLocks noGrp="1"/>
          </p:cNvSpPr>
          <p:nvPr>
            <p:ph type="body" sz="quarter" idx="25"/>
          </p:nvPr>
        </p:nvSpPr>
        <p:spPr>
          <a:xfrm>
            <a:off x="4134566" y="1716257"/>
            <a:ext cx="3597885" cy="2387248"/>
          </a:xfrm>
          <a:solidFill>
            <a:srgbClr val="75DCD2"/>
          </a:solidFill>
        </p:spPr>
        <p:txBody>
          <a:bodyPr/>
          <a:lstStyle/>
          <a:p>
            <a:r>
              <a:rPr lang="en-GB" sz="1400"/>
              <a:t>Faster, reliable 5G for homes, schools and local businesses.</a:t>
            </a:r>
          </a:p>
          <a:p>
            <a:r>
              <a:rPr lang="en-GB" sz="1400"/>
              <a:t>Safer, smoother transport, real-time traffic and freight data.</a:t>
            </a:r>
          </a:p>
          <a:p>
            <a:r>
              <a:rPr lang="en-GB" sz="1400"/>
              <a:t>Local jobs and digital skills as businesses adopt next-gen tech, deployed across all 3 tax sites.</a:t>
            </a:r>
          </a:p>
          <a:p>
            <a:pPr>
              <a:spcAft>
                <a:spcPts val="600"/>
              </a:spcAft>
            </a:pPr>
            <a:endParaRPr lang="en-US" sz="1800"/>
          </a:p>
        </p:txBody>
      </p:sp>
      <p:sp>
        <p:nvSpPr>
          <p:cNvPr id="12" name="Text Placeholder 11">
            <a:extLst>
              <a:ext uri="{FF2B5EF4-FFF2-40B4-BE49-F238E27FC236}">
                <a16:creationId xmlns:a16="http://schemas.microsoft.com/office/drawing/2014/main" id="{F0F8220F-16D9-5A41-1382-0B80E240EE6E}"/>
              </a:ext>
            </a:extLst>
          </p:cNvPr>
          <p:cNvSpPr>
            <a:spLocks noGrp="1"/>
          </p:cNvSpPr>
          <p:nvPr>
            <p:ph type="body" sz="quarter" idx="27"/>
          </p:nvPr>
        </p:nvSpPr>
        <p:spPr>
          <a:xfrm>
            <a:off x="8187899" y="1716258"/>
            <a:ext cx="3545674" cy="2387247"/>
          </a:xfrm>
          <a:solidFill>
            <a:srgbClr val="75DCD2"/>
          </a:solidFill>
        </p:spPr>
        <p:txBody>
          <a:bodyPr/>
          <a:lstStyle/>
          <a:p>
            <a:r>
              <a:rPr lang="en-GB" sz="1400"/>
              <a:t>Attract the best innovation from around the world. </a:t>
            </a:r>
          </a:p>
          <a:p>
            <a:r>
              <a:rPr lang="en-GB" sz="1400"/>
              <a:t>148 applications received to increase 25% efficiency to port operations.</a:t>
            </a:r>
          </a:p>
          <a:p>
            <a:r>
              <a:rPr lang="en-GB" sz="1400"/>
              <a:t>Testing in real world environment to be applied to public.</a:t>
            </a:r>
          </a:p>
          <a:p>
            <a:pPr>
              <a:spcAft>
                <a:spcPts val="600"/>
              </a:spcAft>
            </a:pPr>
            <a:endParaRPr lang="en-US" sz="1800"/>
          </a:p>
        </p:txBody>
      </p:sp>
      <p:sp>
        <p:nvSpPr>
          <p:cNvPr id="14" name="TextBox 13">
            <a:extLst>
              <a:ext uri="{FF2B5EF4-FFF2-40B4-BE49-F238E27FC236}">
                <a16:creationId xmlns:a16="http://schemas.microsoft.com/office/drawing/2014/main" id="{28C7346E-2E6B-2503-ADB2-B7AD622CC04C}"/>
              </a:ext>
            </a:extLst>
          </p:cNvPr>
          <p:cNvSpPr txBox="1"/>
          <p:nvPr/>
        </p:nvSpPr>
        <p:spPr>
          <a:xfrm>
            <a:off x="269453" y="440604"/>
            <a:ext cx="7539733" cy="507831"/>
          </a:xfrm>
          <a:prstGeom prst="rect">
            <a:avLst/>
          </a:prstGeom>
          <a:noFill/>
        </p:spPr>
        <p:txBody>
          <a:bodyPr wrap="square">
            <a:spAutoFit/>
          </a:bodyPr>
          <a:lstStyle/>
          <a:p>
            <a:r>
              <a:rPr kumimoji="0" lang="en-GB" sz="2700" b="1" i="0" u="none" strike="noStrike" kern="1200" cap="none" spc="0" normalizeH="0" baseline="0" noProof="0">
                <a:ln>
                  <a:noFill/>
                </a:ln>
                <a:solidFill>
                  <a:srgbClr val="000000"/>
                </a:solidFill>
                <a:effectLst/>
                <a:uLnTx/>
                <a:uFillTx/>
                <a:latin typeface="Univers"/>
                <a:ea typeface="+mj-ea"/>
                <a:cs typeface="+mj-cs"/>
              </a:rPr>
              <a:t>What we've achieved – Infrastructure</a:t>
            </a:r>
            <a:endParaRPr lang="en-GB" sz="2700"/>
          </a:p>
        </p:txBody>
      </p:sp>
      <p:pic>
        <p:nvPicPr>
          <p:cNvPr id="4" name="Picture 3" descr="A crane lifting a truck&#10;&#10;AI-generated content may be incorrect.">
            <a:extLst>
              <a:ext uri="{FF2B5EF4-FFF2-40B4-BE49-F238E27FC236}">
                <a16:creationId xmlns:a16="http://schemas.microsoft.com/office/drawing/2014/main" id="{A80F6497-C2A6-130D-D1F0-F6BB0EE0D2C4}"/>
              </a:ext>
            </a:extLst>
          </p:cNvPr>
          <p:cNvPicPr>
            <a:picLocks noChangeAspect="1"/>
          </p:cNvPicPr>
          <p:nvPr/>
        </p:nvPicPr>
        <p:blipFill>
          <a:blip r:embed="rId5"/>
          <a:stretch>
            <a:fillRect/>
          </a:stretch>
        </p:blipFill>
        <p:spPr>
          <a:xfrm>
            <a:off x="342900" y="4313838"/>
            <a:ext cx="3336218" cy="2226860"/>
          </a:xfrm>
          <a:prstGeom prst="rect">
            <a:avLst/>
          </a:prstGeom>
        </p:spPr>
      </p:pic>
      <p:pic>
        <p:nvPicPr>
          <p:cNvPr id="13" name="Picture 12" descr="A group of vehicles in a warehouse&#10;&#10;AI-generated content may be incorrect.">
            <a:extLst>
              <a:ext uri="{FF2B5EF4-FFF2-40B4-BE49-F238E27FC236}">
                <a16:creationId xmlns:a16="http://schemas.microsoft.com/office/drawing/2014/main" id="{EAEB0C67-A3D7-ECB5-59C1-52C32296F9E3}"/>
              </a:ext>
            </a:extLst>
          </p:cNvPr>
          <p:cNvPicPr>
            <a:picLocks noChangeAspect="1"/>
          </p:cNvPicPr>
          <p:nvPr/>
        </p:nvPicPr>
        <p:blipFill>
          <a:blip r:embed="rId6"/>
          <a:srcRect l="6305" t="10916" r="29543" b="-10916"/>
          <a:stretch>
            <a:fillRect/>
          </a:stretch>
        </p:blipFill>
        <p:spPr>
          <a:xfrm>
            <a:off x="4053438" y="4294661"/>
            <a:ext cx="3739476" cy="2489728"/>
          </a:xfrm>
          <a:prstGeom prst="rect">
            <a:avLst/>
          </a:prstGeom>
        </p:spPr>
      </p:pic>
      <p:pic>
        <p:nvPicPr>
          <p:cNvPr id="15" name="Picture 14">
            <a:extLst>
              <a:ext uri="{FF2B5EF4-FFF2-40B4-BE49-F238E27FC236}">
                <a16:creationId xmlns:a16="http://schemas.microsoft.com/office/drawing/2014/main" id="{C3E29EF6-A2F8-C907-48F6-C5DFFDE0D1FA}"/>
              </a:ext>
            </a:extLst>
          </p:cNvPr>
          <p:cNvPicPr>
            <a:picLocks noChangeAspect="1"/>
          </p:cNvPicPr>
          <p:nvPr/>
        </p:nvPicPr>
        <p:blipFill>
          <a:blip r:embed="rId7"/>
          <a:stretch>
            <a:fillRect/>
          </a:stretch>
        </p:blipFill>
        <p:spPr>
          <a:xfrm>
            <a:off x="8943298" y="4103505"/>
            <a:ext cx="1974842" cy="2680884"/>
          </a:xfrm>
          <a:prstGeom prst="rect">
            <a:avLst/>
          </a:prstGeom>
        </p:spPr>
      </p:pic>
      <p:pic>
        <p:nvPicPr>
          <p:cNvPr id="6" name="Audio 5">
            <a:hlinkClick r:id="" action="ppaction://media"/>
            <a:extLst>
              <a:ext uri="{FF2B5EF4-FFF2-40B4-BE49-F238E27FC236}">
                <a16:creationId xmlns:a16="http://schemas.microsoft.com/office/drawing/2014/main" id="{E8E9C75D-4979-B43A-D5F8-1682140C332B}"/>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370779" t="-370779" r="-370779" b="-370779"/>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12611798"/>
      </p:ext>
    </p:extLst>
  </p:cSld>
  <p:clrMapOvr>
    <a:masterClrMapping/>
  </p:clrMapOvr>
  <mc:AlternateContent xmlns:mc="http://schemas.openxmlformats.org/markup-compatibility/2006" xmlns:p14="http://schemas.microsoft.com/office/powerpoint/2010/main">
    <mc:Choice Requires="p14">
      <p:transition spd="slow" p14:dur="2000" advTm="43684"/>
    </mc:Choice>
    <mc:Fallback xmlns="">
      <p:transition spd="slow" advTm="43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9A0B753-3570-DA17-BC75-C06E35DFFD68}"/>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4A50F593-0B15-3C76-DFCA-D22BC54639E8}"/>
              </a:ext>
            </a:extLst>
          </p:cNvPr>
          <p:cNvPicPr>
            <a:picLocks noChangeAspect="1"/>
          </p:cNvPicPr>
          <p:nvPr/>
        </p:nvPicPr>
        <p:blipFill>
          <a:blip r:embed="rId4"/>
          <a:stretch>
            <a:fillRect/>
          </a:stretch>
        </p:blipFill>
        <p:spPr>
          <a:xfrm>
            <a:off x="6363113" y="4423184"/>
            <a:ext cx="2987299" cy="2255716"/>
          </a:xfrm>
          <a:prstGeom prst="rect">
            <a:avLst/>
          </a:prstGeom>
        </p:spPr>
      </p:pic>
      <p:sp>
        <p:nvSpPr>
          <p:cNvPr id="3" name="Title 2">
            <a:extLst>
              <a:ext uri="{FF2B5EF4-FFF2-40B4-BE49-F238E27FC236}">
                <a16:creationId xmlns:a16="http://schemas.microsoft.com/office/drawing/2014/main" id="{C7C58EB4-6A9F-D15C-4168-4210C4904F67}"/>
              </a:ext>
            </a:extLst>
          </p:cNvPr>
          <p:cNvSpPr>
            <a:spLocks noGrp="1"/>
          </p:cNvSpPr>
          <p:nvPr>
            <p:ph type="title"/>
          </p:nvPr>
        </p:nvSpPr>
        <p:spPr>
          <a:xfrm>
            <a:off x="335250" y="327041"/>
            <a:ext cx="6108953" cy="1737799"/>
          </a:xfrm>
        </p:spPr>
        <p:txBody>
          <a:bodyPr/>
          <a:lstStyle/>
          <a:p>
            <a:pPr>
              <a:spcBef>
                <a:spcPts val="600"/>
              </a:spcBef>
              <a:spcAft>
                <a:spcPts val="600"/>
              </a:spcAft>
            </a:pPr>
            <a:r>
              <a:rPr lang="en-GB" sz="2700">
                <a:latin typeface="Univers"/>
              </a:rPr>
              <a:t>How are we supporting the community?</a:t>
            </a:r>
            <a:br>
              <a:rPr lang="en-GB" sz="2700">
                <a:latin typeface="Univers"/>
              </a:rPr>
            </a:br>
            <a:br>
              <a:rPr lang="en-GB" sz="1600" b="0">
                <a:latin typeface="Univers"/>
              </a:rPr>
            </a:br>
            <a:r>
              <a:rPr lang="en-GB" sz="1600" b="0">
                <a:latin typeface="Univers"/>
              </a:rPr>
              <a:t>The Thames Freeport Ambassador programme aims to address direct community concerns: make places safer and strengthen trust, create clear pathways into good local jobs with flexible, accessible training, support culture and creativity with inclusive spaces and local events and grow a greener local economy with community energy, volunteering and skills sharing.</a:t>
            </a:r>
            <a:br>
              <a:rPr lang="en-GB" sz="1400">
                <a:latin typeface="Univers"/>
              </a:rPr>
            </a:br>
            <a:br>
              <a:rPr lang="en-GB" sz="2700">
                <a:latin typeface="Univers"/>
              </a:rPr>
            </a:br>
            <a:br>
              <a:rPr lang="en-GB" sz="2700">
                <a:latin typeface="Univers"/>
              </a:rPr>
            </a:br>
            <a:br>
              <a:rPr lang="en-GB" sz="2800" b="0">
                <a:solidFill>
                  <a:schemeClr val="tx2"/>
                </a:solidFill>
              </a:rPr>
            </a:br>
            <a:endParaRPr lang="en-GB" sz="2700" b="0">
              <a:latin typeface="Univers"/>
            </a:endParaRPr>
          </a:p>
        </p:txBody>
      </p:sp>
      <p:sp>
        <p:nvSpPr>
          <p:cNvPr id="6" name="Text Placeholder 5">
            <a:extLst>
              <a:ext uri="{FF2B5EF4-FFF2-40B4-BE49-F238E27FC236}">
                <a16:creationId xmlns:a16="http://schemas.microsoft.com/office/drawing/2014/main" id="{638DB101-FCB2-306F-E31C-AD6C11CED373}"/>
              </a:ext>
            </a:extLst>
          </p:cNvPr>
          <p:cNvSpPr>
            <a:spLocks noGrp="1"/>
          </p:cNvSpPr>
          <p:nvPr>
            <p:ph type="body" sz="quarter" idx="13"/>
          </p:nvPr>
        </p:nvSpPr>
        <p:spPr/>
        <p:txBody>
          <a:bodyPr/>
          <a:lstStyle/>
          <a:p>
            <a:endParaRPr lang="en-GB" b="0"/>
          </a:p>
        </p:txBody>
      </p:sp>
      <p:sp>
        <p:nvSpPr>
          <p:cNvPr id="5" name="Rectangle: Rounded Corners 4">
            <a:extLst>
              <a:ext uri="{FF2B5EF4-FFF2-40B4-BE49-F238E27FC236}">
                <a16:creationId xmlns:a16="http://schemas.microsoft.com/office/drawing/2014/main" id="{7A9C7F72-AB75-3977-A09F-FE1C247E49AA}"/>
              </a:ext>
            </a:extLst>
          </p:cNvPr>
          <p:cNvSpPr/>
          <p:nvPr/>
        </p:nvSpPr>
        <p:spPr>
          <a:xfrm>
            <a:off x="290265" y="4385907"/>
            <a:ext cx="2484858" cy="1073047"/>
          </a:xfrm>
          <a:prstGeom prst="roundRect">
            <a:avLst/>
          </a:prstGeom>
          <a:solidFill>
            <a:schemeClr val="accent3"/>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rgbClr val="FFFFFF"/>
                </a:solidFill>
                <a:latin typeface="Univers"/>
              </a:rPr>
              <a:t>Ambassadors have engaged with over 300 residents since August</a:t>
            </a:r>
          </a:p>
        </p:txBody>
      </p:sp>
      <p:sp>
        <p:nvSpPr>
          <p:cNvPr id="7" name="Rectangle: Rounded Corners 6">
            <a:extLst>
              <a:ext uri="{FF2B5EF4-FFF2-40B4-BE49-F238E27FC236}">
                <a16:creationId xmlns:a16="http://schemas.microsoft.com/office/drawing/2014/main" id="{E1B279C6-3F78-59EA-FB10-58AD15E1FD67}"/>
              </a:ext>
            </a:extLst>
          </p:cNvPr>
          <p:cNvSpPr/>
          <p:nvPr/>
        </p:nvSpPr>
        <p:spPr>
          <a:xfrm>
            <a:off x="290265" y="3163835"/>
            <a:ext cx="2484858" cy="1062382"/>
          </a:xfrm>
          <a:prstGeom prst="roundRect">
            <a:avLst/>
          </a:prstGeom>
          <a:solidFill>
            <a:schemeClr val="tx2"/>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bg1"/>
                </a:solidFill>
              </a:rPr>
              <a:t>400 plus Residents engaged with through local events this year</a:t>
            </a:r>
            <a:endParaRPr lang="en-GB">
              <a:solidFill>
                <a:schemeClr val="bg1"/>
              </a:solidFill>
              <a:latin typeface="Univers" panose="020B0503020202020204" pitchFamily="34" charset="0"/>
            </a:endParaRPr>
          </a:p>
        </p:txBody>
      </p:sp>
      <p:sp>
        <p:nvSpPr>
          <p:cNvPr id="12" name="Rectangle: Rounded Corners 11">
            <a:extLst>
              <a:ext uri="{FF2B5EF4-FFF2-40B4-BE49-F238E27FC236}">
                <a16:creationId xmlns:a16="http://schemas.microsoft.com/office/drawing/2014/main" id="{F4E2F3E5-E291-2F95-5E64-36C254C631B6}"/>
              </a:ext>
            </a:extLst>
          </p:cNvPr>
          <p:cNvSpPr/>
          <p:nvPr/>
        </p:nvSpPr>
        <p:spPr>
          <a:xfrm>
            <a:off x="3198158" y="3153170"/>
            <a:ext cx="2536820" cy="1073047"/>
          </a:xfrm>
          <a:prstGeom prst="roundRect">
            <a:avLst/>
          </a:prstGeom>
          <a:solidFill>
            <a:schemeClr val="tx2"/>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a:solidFill>
                  <a:schemeClr val="bg1"/>
                </a:solidFill>
                <a:latin typeface="Univers" panose="020B0503020202020204" pitchFamily="34" charset="0"/>
              </a:rPr>
              <a:t>30 Thames Freeport Community Ambassadors</a:t>
            </a:r>
            <a:endParaRPr lang="en-US" sz="1600">
              <a:solidFill>
                <a:schemeClr val="bg1"/>
              </a:solidFill>
              <a:latin typeface="Univers" panose="020B0503020202020204" pitchFamily="34" charset="0"/>
            </a:endParaRPr>
          </a:p>
        </p:txBody>
      </p:sp>
      <p:sp>
        <p:nvSpPr>
          <p:cNvPr id="14" name="Rectangle: Rounded Corners 13">
            <a:extLst>
              <a:ext uri="{FF2B5EF4-FFF2-40B4-BE49-F238E27FC236}">
                <a16:creationId xmlns:a16="http://schemas.microsoft.com/office/drawing/2014/main" id="{23FE93DB-0941-0545-A5E2-BBCB98701386}"/>
              </a:ext>
            </a:extLst>
          </p:cNvPr>
          <p:cNvSpPr/>
          <p:nvPr/>
        </p:nvSpPr>
        <p:spPr>
          <a:xfrm>
            <a:off x="3198159" y="4385908"/>
            <a:ext cx="2536820" cy="1073047"/>
          </a:xfrm>
          <a:prstGeom prst="roundRect">
            <a:avLst/>
          </a:prstGeom>
          <a:solidFill>
            <a:schemeClr val="accent3"/>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GB" sz="1600">
                <a:solidFill>
                  <a:schemeClr val="bg1"/>
                </a:solidFill>
                <a:latin typeface="Univers"/>
              </a:rPr>
              <a:t>32,000 additional Tilbury Library visits</a:t>
            </a:r>
          </a:p>
        </p:txBody>
      </p:sp>
      <p:pic>
        <p:nvPicPr>
          <p:cNvPr id="17" name="Picture 16">
            <a:extLst>
              <a:ext uri="{FF2B5EF4-FFF2-40B4-BE49-F238E27FC236}">
                <a16:creationId xmlns:a16="http://schemas.microsoft.com/office/drawing/2014/main" id="{607985CC-5150-482D-00D5-F58AAB5F4D1C}"/>
              </a:ext>
            </a:extLst>
          </p:cNvPr>
          <p:cNvPicPr>
            <a:picLocks noChangeAspect="1"/>
          </p:cNvPicPr>
          <p:nvPr/>
        </p:nvPicPr>
        <p:blipFill>
          <a:blip r:embed="rId5"/>
          <a:stretch>
            <a:fillRect/>
          </a:stretch>
        </p:blipFill>
        <p:spPr>
          <a:xfrm>
            <a:off x="8253778" y="2399308"/>
            <a:ext cx="2193435" cy="2523122"/>
          </a:xfrm>
          <a:prstGeom prst="rect">
            <a:avLst/>
          </a:prstGeom>
        </p:spPr>
      </p:pic>
      <p:pic>
        <p:nvPicPr>
          <p:cNvPr id="20" name="Picture 19">
            <a:extLst>
              <a:ext uri="{FF2B5EF4-FFF2-40B4-BE49-F238E27FC236}">
                <a16:creationId xmlns:a16="http://schemas.microsoft.com/office/drawing/2014/main" id="{C8081294-EDFB-56A2-5316-974037907043}"/>
              </a:ext>
            </a:extLst>
          </p:cNvPr>
          <p:cNvPicPr>
            <a:picLocks noChangeAspect="1"/>
          </p:cNvPicPr>
          <p:nvPr/>
        </p:nvPicPr>
        <p:blipFill>
          <a:blip r:embed="rId6"/>
          <a:stretch>
            <a:fillRect/>
          </a:stretch>
        </p:blipFill>
        <p:spPr>
          <a:xfrm>
            <a:off x="9721122" y="232596"/>
            <a:ext cx="2261812" cy="2621507"/>
          </a:xfrm>
          <a:prstGeom prst="rect">
            <a:avLst/>
          </a:prstGeom>
        </p:spPr>
      </p:pic>
      <p:pic>
        <p:nvPicPr>
          <p:cNvPr id="4" name="Audio 3">
            <a:hlinkClick r:id="" action="ppaction://media"/>
            <a:extLst>
              <a:ext uri="{FF2B5EF4-FFF2-40B4-BE49-F238E27FC236}">
                <a16:creationId xmlns:a16="http://schemas.microsoft.com/office/drawing/2014/main" id="{2CF2E708-F2E9-E584-6A00-E0A941E4704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70779" t="-370779" r="-370779" b="-370779"/>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1553523"/>
      </p:ext>
    </p:extLst>
  </p:cSld>
  <p:clrMapOvr>
    <a:masterClrMapping/>
  </p:clrMapOvr>
  <mc:AlternateContent xmlns:mc="http://schemas.openxmlformats.org/markup-compatibility/2006" xmlns:p14="http://schemas.microsoft.com/office/powerpoint/2010/main">
    <mc:Choice Requires="p14">
      <p:transition spd="slow" p14:dur="2000" advTm="53658"/>
    </mc:Choice>
    <mc:Fallback xmlns="">
      <p:transition spd="slow" advTm="53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a:extLst>
            <a:ext uri="{FF2B5EF4-FFF2-40B4-BE49-F238E27FC236}">
              <a16:creationId xmlns:a16="http://schemas.microsoft.com/office/drawing/2014/main" id="{9E2F8B7B-E0E4-CE02-0B03-6EF153B3852B}"/>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A0F4986B-37C8-7D3A-45F7-85A252482263}"/>
              </a:ext>
            </a:extLst>
          </p:cNvPr>
          <p:cNvSpPr txBox="1">
            <a:spLocks/>
          </p:cNvSpPr>
          <p:nvPr/>
        </p:nvSpPr>
        <p:spPr>
          <a:xfrm>
            <a:off x="83001" y="436606"/>
            <a:ext cx="6023535" cy="79057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5400" b="1" kern="1200">
                <a:solidFill>
                  <a:schemeClr val="tx2"/>
                </a:solidFill>
                <a:latin typeface="+mj-lt"/>
                <a:ea typeface="+mj-ea"/>
                <a:cs typeface="+mj-cs"/>
              </a:defRPr>
            </a:lvl1pPr>
          </a:lstStyle>
          <a:p>
            <a:endParaRPr lang="en-US" sz="2800">
              <a:solidFill>
                <a:schemeClr val="tx1"/>
              </a:solidFill>
              <a:latin typeface="Univers" panose="020B0503020202020204" pitchFamily="34" charset="0"/>
            </a:endParaRPr>
          </a:p>
        </p:txBody>
      </p:sp>
      <p:sp>
        <p:nvSpPr>
          <p:cNvPr id="22" name="TextBox 21">
            <a:extLst>
              <a:ext uri="{FF2B5EF4-FFF2-40B4-BE49-F238E27FC236}">
                <a16:creationId xmlns:a16="http://schemas.microsoft.com/office/drawing/2014/main" id="{F624F8A3-D212-1875-E77A-55D5D3506DF4}"/>
              </a:ext>
            </a:extLst>
          </p:cNvPr>
          <p:cNvSpPr txBox="1"/>
          <p:nvPr/>
        </p:nvSpPr>
        <p:spPr>
          <a:xfrm>
            <a:off x="83001" y="436606"/>
            <a:ext cx="6096000" cy="507831"/>
          </a:xfrm>
          <a:prstGeom prst="rect">
            <a:avLst/>
          </a:prstGeom>
          <a:noFill/>
        </p:spPr>
        <p:txBody>
          <a:bodyPr wrap="square">
            <a:spAutoFit/>
          </a:bodyPr>
          <a:lstStyle/>
          <a:p>
            <a:r>
              <a:rPr kumimoji="0" lang="en-GB" sz="2700" b="1" i="0" u="none" strike="noStrike" kern="1200" cap="none" spc="0" normalizeH="0" baseline="0" noProof="0">
                <a:ln>
                  <a:noFill/>
                </a:ln>
                <a:solidFill>
                  <a:srgbClr val="000000"/>
                </a:solidFill>
                <a:effectLst/>
                <a:uLnTx/>
                <a:uFillTx/>
                <a:latin typeface="Univers"/>
                <a:ea typeface="+mj-ea"/>
                <a:cs typeface="+mj-cs"/>
              </a:rPr>
              <a:t>What’s next?</a:t>
            </a:r>
            <a:endParaRPr lang="en-GB" sz="2700"/>
          </a:p>
        </p:txBody>
      </p:sp>
      <p:sp>
        <p:nvSpPr>
          <p:cNvPr id="6" name="TextBox 5">
            <a:extLst>
              <a:ext uri="{FF2B5EF4-FFF2-40B4-BE49-F238E27FC236}">
                <a16:creationId xmlns:a16="http://schemas.microsoft.com/office/drawing/2014/main" id="{CD7534E5-2209-D8D4-6040-3C34758852D2}"/>
              </a:ext>
            </a:extLst>
          </p:cNvPr>
          <p:cNvSpPr txBox="1"/>
          <p:nvPr/>
        </p:nvSpPr>
        <p:spPr>
          <a:xfrm>
            <a:off x="6255016" y="1162636"/>
            <a:ext cx="6148550" cy="523220"/>
          </a:xfrm>
          <a:prstGeom prst="rect">
            <a:avLst/>
          </a:prstGeom>
          <a:noFill/>
        </p:spPr>
        <p:txBody>
          <a:bodyPr wrap="square">
            <a:spAutoFit/>
          </a:bodyPr>
          <a:lstStyle/>
          <a:p>
            <a:r>
              <a:rPr lang="en-GB" sz="2700" b="1">
                <a:latin typeface="Univers" panose="020B0503020202020204" pitchFamily="34" charset="0"/>
              </a:rPr>
              <a:t>How can you get involved?</a:t>
            </a:r>
          </a:p>
        </p:txBody>
      </p:sp>
      <p:sp>
        <p:nvSpPr>
          <p:cNvPr id="12" name="TextBox 11">
            <a:extLst>
              <a:ext uri="{FF2B5EF4-FFF2-40B4-BE49-F238E27FC236}">
                <a16:creationId xmlns:a16="http://schemas.microsoft.com/office/drawing/2014/main" id="{91F53CEE-53E5-DE30-008B-00EAC8229477}"/>
              </a:ext>
            </a:extLst>
          </p:cNvPr>
          <p:cNvSpPr txBox="1"/>
          <p:nvPr/>
        </p:nvSpPr>
        <p:spPr>
          <a:xfrm>
            <a:off x="6244480" y="1780449"/>
            <a:ext cx="5936984" cy="280076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i="0" u="none" strike="noStrike" kern="1200" cap="none" spc="0" normalizeH="0" baseline="0" noProof="0">
                <a:ln>
                  <a:noFill/>
                </a:ln>
                <a:effectLst/>
                <a:uLnTx/>
                <a:uFillTx/>
                <a:latin typeface="Univers" panose="020B0503020202020204" pitchFamily="34" charset="0"/>
              </a:rPr>
              <a:t>Whether you would like to volunteer, become an ambassador, or share feedback about your area, we would love to hear from you and get you involved head to our</a:t>
            </a:r>
            <a:r>
              <a:rPr kumimoji="0" lang="en-GB" sz="1600" i="0" u="none" strike="noStrike" kern="1200" cap="none" spc="0" normalizeH="0" baseline="0" noProof="0">
                <a:ln>
                  <a:noFill/>
                </a:ln>
                <a:solidFill>
                  <a:schemeClr val="accent1">
                    <a:lumMod val="75000"/>
                  </a:schemeClr>
                </a:solidFill>
                <a:effectLst/>
                <a:uLnTx/>
                <a:uFillTx/>
                <a:latin typeface="Univers" panose="020B0503020202020204" pitchFamily="34" charset="0"/>
              </a:rPr>
              <a:t> </a:t>
            </a:r>
            <a:r>
              <a:rPr kumimoji="0" lang="en-GB" sz="1600" i="0" u="none" strike="noStrike" kern="1200" cap="none" spc="0" normalizeH="0" baseline="0" noProof="0">
                <a:ln>
                  <a:noFill/>
                </a:ln>
                <a:solidFill>
                  <a:schemeClr val="accent1">
                    <a:lumMod val="75000"/>
                  </a:schemeClr>
                </a:solidFill>
                <a:effectLst/>
                <a:uLnTx/>
                <a:uFillTx/>
                <a:latin typeface="Univers" panose="020B0503020202020204" pitchFamily="34" charset="0"/>
                <a:hlinkClick r:id="rId5">
                  <a:extLst>
                    <a:ext uri="{A12FA001-AC4F-418D-AE19-62706E023703}">
                      <ahyp:hlinkClr xmlns:ahyp="http://schemas.microsoft.com/office/drawing/2018/hyperlinkcolor" val="tx"/>
                    </a:ext>
                  </a:extLst>
                </a:hlinkClick>
              </a:rPr>
              <a:t>website</a:t>
            </a:r>
            <a:r>
              <a:rPr kumimoji="0" lang="en-GB" sz="1600" i="0" u="none" strike="noStrike" kern="1200" cap="none" spc="0" normalizeH="0" baseline="0" noProof="0">
                <a:ln>
                  <a:noFill/>
                </a:ln>
                <a:solidFill>
                  <a:schemeClr val="accent1">
                    <a:lumMod val="75000"/>
                  </a:schemeClr>
                </a:solidFill>
                <a:effectLst/>
                <a:uLnTx/>
                <a:uFillTx/>
                <a:latin typeface="Univers" panose="020B0503020202020204" pitchFamily="34" charset="0"/>
              </a:rPr>
              <a:t> </a:t>
            </a:r>
            <a:r>
              <a:rPr kumimoji="0" lang="en-GB" sz="1600" i="0" u="none" strike="noStrike" kern="1200" cap="none" spc="0" normalizeH="0" baseline="0" noProof="0">
                <a:ln>
                  <a:noFill/>
                </a:ln>
                <a:effectLst/>
                <a:uLnTx/>
                <a:uFillTx/>
                <a:latin typeface="Univers" panose="020B0503020202020204" pitchFamily="34" charset="0"/>
              </a:rPr>
              <a:t>to find out more, or </a:t>
            </a:r>
            <a:r>
              <a:rPr kumimoji="0" lang="en-GB" sz="1600" i="0" u="none" strike="noStrike" kern="1200" cap="none" spc="0" normalizeH="0" baseline="0" noProof="0">
                <a:ln>
                  <a:noFill/>
                </a:ln>
                <a:solidFill>
                  <a:schemeClr val="accent1">
                    <a:lumMod val="75000"/>
                  </a:schemeClr>
                </a:solidFill>
                <a:effectLst/>
                <a:uLnTx/>
                <a:uFillTx/>
                <a:latin typeface="Univers" panose="020B0503020202020204" pitchFamily="34" charset="0"/>
                <a:hlinkClick r:id="rId6">
                  <a:extLst>
                    <a:ext uri="{A12FA001-AC4F-418D-AE19-62706E023703}">
                      <ahyp:hlinkClr xmlns:ahyp="http://schemas.microsoft.com/office/drawing/2018/hyperlinkcolor" val="tx"/>
                    </a:ext>
                  </a:extLst>
                </a:hlinkClick>
              </a:rPr>
              <a:t>click here</a:t>
            </a:r>
            <a:r>
              <a:rPr kumimoji="0" lang="en-GB" sz="1600" i="0" u="none" strike="noStrike" kern="1200" cap="none" spc="0" normalizeH="0" baseline="0" noProof="0">
                <a:ln>
                  <a:noFill/>
                </a:ln>
                <a:solidFill>
                  <a:schemeClr val="accent1">
                    <a:lumMod val="75000"/>
                  </a:schemeClr>
                </a:solidFill>
                <a:effectLst/>
                <a:uLnTx/>
                <a:uFillTx/>
                <a:latin typeface="Univers" panose="020B0503020202020204" pitchFamily="34" charset="0"/>
              </a:rPr>
              <a:t> </a:t>
            </a:r>
            <a:r>
              <a:rPr kumimoji="0" lang="en-GB" sz="1600" i="0" u="none" strike="noStrike" kern="1200" cap="none" spc="0" normalizeH="0" baseline="0" noProof="0">
                <a:ln>
                  <a:noFill/>
                </a:ln>
                <a:effectLst/>
                <a:uLnTx/>
                <a:uFillTx/>
                <a:latin typeface="Univers" panose="020B0503020202020204" pitchFamily="34" charset="0"/>
              </a:rPr>
              <a:t>to register your interest in Thames Freeport and community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i="0" u="none" strike="noStrike" kern="1200" cap="none" spc="0" normalizeH="0" baseline="0" noProof="0">
              <a:ln>
                <a:noFill/>
              </a:ln>
              <a:effectLst/>
              <a:uLnTx/>
              <a:uFillTx/>
              <a:latin typeface="Univers"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i="0" u="none" strike="noStrike" kern="1200" cap="none" spc="0" normalizeH="0" baseline="0" noProof="0">
                <a:ln>
                  <a:noFill/>
                </a:ln>
                <a:effectLst/>
                <a:uLnTx/>
                <a:uFillTx/>
                <a:latin typeface="Univers" panose="020B0503020202020204" pitchFamily="34" charset="0"/>
              </a:rPr>
              <a:t>Contact 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i="0" u="none" strike="noStrike" kern="1200" cap="none" spc="0" normalizeH="0" baseline="0" noProof="0">
                <a:ln>
                  <a:noFill/>
                </a:ln>
                <a:effectLst/>
                <a:uLnTx/>
                <a:uFillTx/>
                <a:latin typeface="Univers" panose="020B0503020202020204" pitchFamily="34" charset="0"/>
              </a:rPr>
              <a:t>Email: </a:t>
            </a:r>
            <a:r>
              <a:rPr kumimoji="0" lang="en-GB" sz="1600" i="0" u="none" strike="noStrike" kern="1200" cap="none" spc="0" normalizeH="0" baseline="0" noProof="0">
                <a:ln>
                  <a:noFill/>
                </a:ln>
                <a:solidFill>
                  <a:schemeClr val="accent1">
                    <a:lumMod val="75000"/>
                  </a:schemeClr>
                </a:solidFill>
                <a:effectLst/>
                <a:uLnTx/>
                <a:uFillTx/>
                <a:latin typeface="Univers" panose="020B0503020202020204" pitchFamily="34" charset="0"/>
                <a:hlinkClick r:id="rId7">
                  <a:extLst>
                    <a:ext uri="{A12FA001-AC4F-418D-AE19-62706E023703}">
                      <ahyp:hlinkClr xmlns:ahyp="http://schemas.microsoft.com/office/drawing/2018/hyperlinkcolor" val="tx"/>
                    </a:ext>
                  </a:extLst>
                </a:hlinkClick>
              </a:rPr>
              <a:t>enquiries@thamesfreeport.com</a:t>
            </a:r>
            <a:endParaRPr kumimoji="0" lang="en-GB" sz="1600" i="0" u="none" strike="noStrike" kern="1200" cap="none" spc="0" normalizeH="0" baseline="0" noProof="0">
              <a:ln>
                <a:noFill/>
              </a:ln>
              <a:solidFill>
                <a:schemeClr val="accent1">
                  <a:lumMod val="75000"/>
                </a:schemeClr>
              </a:solidFill>
              <a:effectLst/>
              <a:uLnTx/>
              <a:uFillTx/>
              <a:latin typeface="Univers" panose="020B0503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i="0" u="none" strike="noStrike" kern="1200" cap="none" spc="0" normalizeH="0" baseline="0" noProof="0">
                <a:ln>
                  <a:noFill/>
                </a:ln>
                <a:effectLst/>
                <a:uLnTx/>
                <a:uFillTx/>
                <a:latin typeface="Univers" panose="020B0503020202020204" pitchFamily="34" charset="0"/>
              </a:rPr>
              <a:t>LinkedIn:  </a:t>
            </a:r>
            <a:r>
              <a:rPr kumimoji="0" lang="en-GB" sz="1600" i="0" u="none" strike="noStrike" kern="1200" cap="none" spc="0" normalizeH="0" baseline="0" noProof="0">
                <a:ln>
                  <a:noFill/>
                </a:ln>
                <a:solidFill>
                  <a:schemeClr val="accent1">
                    <a:lumMod val="75000"/>
                  </a:schemeClr>
                </a:solidFill>
                <a:effectLst/>
                <a:uLnTx/>
                <a:uFillTx/>
                <a:latin typeface="Univers" panose="020B0503020202020204" pitchFamily="34" charset="0"/>
                <a:hlinkClick r:id="rId8">
                  <a:extLst>
                    <a:ext uri="{A12FA001-AC4F-418D-AE19-62706E023703}">
                      <ahyp:hlinkClr xmlns:ahyp="http://schemas.microsoft.com/office/drawing/2018/hyperlinkcolor" val="tx"/>
                    </a:ext>
                  </a:extLst>
                </a:hlinkClick>
              </a:rPr>
              <a:t>www.linkedin.com/company/thames-freeport</a:t>
            </a:r>
            <a:r>
              <a:rPr kumimoji="0" lang="en-GB" sz="1600" i="0" u="none" strike="noStrike" kern="1200" cap="none" spc="0" normalizeH="0" baseline="0" noProof="0">
                <a:ln>
                  <a:noFill/>
                </a:ln>
                <a:solidFill>
                  <a:schemeClr val="accent1">
                    <a:lumMod val="75000"/>
                  </a:schemeClr>
                </a:solidFill>
                <a:effectLst/>
                <a:uLnTx/>
                <a:uFillTx/>
                <a:latin typeface="Univers" panose="020B0503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i="0" u="none" strike="noStrike" kern="1200" cap="none" spc="0" normalizeH="0" baseline="0" noProof="0">
                <a:ln>
                  <a:noFill/>
                </a:ln>
                <a:effectLst/>
                <a:uLnTx/>
                <a:uFillTx/>
                <a:latin typeface="Univers" panose="020B0503020202020204" pitchFamily="34" charset="0"/>
              </a:rPr>
              <a:t>Facebook: </a:t>
            </a:r>
            <a:r>
              <a:rPr kumimoji="0" lang="en-GB" sz="1600" i="0" u="none" strike="noStrike" kern="1200" cap="none" spc="0" normalizeH="0" baseline="0" noProof="0">
                <a:ln>
                  <a:noFill/>
                </a:ln>
                <a:solidFill>
                  <a:schemeClr val="accent1">
                    <a:lumMod val="75000"/>
                  </a:schemeClr>
                </a:solidFill>
                <a:effectLst/>
                <a:uLnTx/>
                <a:uFillTx/>
                <a:latin typeface="Univers" panose="020B0503020202020204" pitchFamily="34" charset="0"/>
                <a:hlinkClick r:id="rId9">
                  <a:extLst>
                    <a:ext uri="{A12FA001-AC4F-418D-AE19-62706E023703}">
                      <ahyp:hlinkClr xmlns:ahyp="http://schemas.microsoft.com/office/drawing/2018/hyperlinkcolor" val="tx"/>
                    </a:ext>
                  </a:extLst>
                </a:hlinkClick>
              </a:rPr>
              <a:t>Thames Freeport | London | Facebook</a:t>
            </a:r>
            <a:endParaRPr kumimoji="0" lang="en-GB" sz="1600" i="0" u="none" strike="noStrike" kern="1200" cap="none" spc="0" normalizeH="0" baseline="0" noProof="0">
              <a:ln>
                <a:noFill/>
              </a:ln>
              <a:solidFill>
                <a:schemeClr val="accent1">
                  <a:lumMod val="75000"/>
                </a:schemeClr>
              </a:solidFill>
              <a:effectLst/>
              <a:uLnTx/>
              <a:uFillTx/>
              <a:latin typeface="Univers" panose="020B0503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i="0" u="none" strike="noStrike" kern="1200" cap="none" spc="0" normalizeH="0" baseline="0" noProof="0">
                <a:ln>
                  <a:noFill/>
                </a:ln>
                <a:effectLst/>
                <a:uLnTx/>
                <a:uFillTx/>
                <a:latin typeface="Univers" panose="020B0503020202020204" pitchFamily="34" charset="0"/>
              </a:rPr>
              <a:t>Website: </a:t>
            </a:r>
            <a:r>
              <a:rPr kumimoji="0" lang="en-GB" sz="1600" i="0" u="none" strike="noStrike" kern="1200" cap="none" spc="0" normalizeH="0" baseline="0" noProof="0">
                <a:ln>
                  <a:noFill/>
                </a:ln>
                <a:solidFill>
                  <a:schemeClr val="accent1">
                    <a:lumMod val="75000"/>
                  </a:schemeClr>
                </a:solidFill>
                <a:effectLst/>
                <a:uLnTx/>
                <a:uFillTx/>
                <a:latin typeface="Univers" panose="020B0503020202020204" pitchFamily="34" charset="0"/>
                <a:hlinkClick r:id="rId10">
                  <a:extLst>
                    <a:ext uri="{A12FA001-AC4F-418D-AE19-62706E023703}">
                      <ahyp:hlinkClr xmlns:ahyp="http://schemas.microsoft.com/office/drawing/2018/hyperlinkcolor" val="tx"/>
                    </a:ext>
                  </a:extLst>
                </a:hlinkClick>
              </a:rPr>
              <a:t>www.thamesfreeport.com</a:t>
            </a:r>
            <a:r>
              <a:rPr kumimoji="0" lang="en-GB" sz="1600" i="0" u="none" strike="noStrike" kern="1200" cap="none" spc="0" normalizeH="0" baseline="0" noProof="0">
                <a:ln>
                  <a:noFill/>
                </a:ln>
                <a:solidFill>
                  <a:schemeClr val="accent1">
                    <a:lumMod val="75000"/>
                  </a:schemeClr>
                </a:solidFill>
                <a:effectLst/>
                <a:uLnTx/>
                <a:uFillTx/>
                <a:latin typeface="Univers" panose="020B0503020202020204" pitchFamily="34" charset="0"/>
              </a:rPr>
              <a:t> </a:t>
            </a:r>
          </a:p>
        </p:txBody>
      </p:sp>
      <p:sp>
        <p:nvSpPr>
          <p:cNvPr id="16" name="TextBox 15">
            <a:extLst>
              <a:ext uri="{FF2B5EF4-FFF2-40B4-BE49-F238E27FC236}">
                <a16:creationId xmlns:a16="http://schemas.microsoft.com/office/drawing/2014/main" id="{67EFAC5C-CB34-C55F-5F34-09A0A31EE6B0}"/>
              </a:ext>
            </a:extLst>
          </p:cNvPr>
          <p:cNvSpPr txBox="1"/>
          <p:nvPr/>
        </p:nvSpPr>
        <p:spPr>
          <a:xfrm>
            <a:off x="125506" y="1292926"/>
            <a:ext cx="6216868" cy="3046988"/>
          </a:xfrm>
          <a:prstGeom prst="rect">
            <a:avLst/>
          </a:prstGeom>
          <a:noFill/>
        </p:spPr>
        <p:txBody>
          <a:bodyPr wrap="square" lIns="91440" tIns="45720" rIns="91440" bIns="45720" anchor="t">
            <a:spAutoFit/>
          </a:bodyPr>
          <a:lstStyle/>
          <a:p>
            <a:r>
              <a:rPr lang="en-GB" sz="1600" b="1">
                <a:latin typeface="Univers"/>
              </a:rPr>
              <a:t>2026/2027 is going to bring more of a focus on community, skills and innovation </a:t>
            </a:r>
          </a:p>
          <a:p>
            <a:endParaRPr lang="en-GB" sz="1600">
              <a:latin typeface="Univers" panose="020B0503020202020204" pitchFamily="34" charset="0"/>
            </a:endParaRPr>
          </a:p>
          <a:p>
            <a:pPr fontAlgn="base"/>
            <a:r>
              <a:rPr lang="en-GB" sz="1600" b="1">
                <a:latin typeface="Univers"/>
              </a:rPr>
              <a:t>Community Engagement activities:</a:t>
            </a:r>
          </a:p>
          <a:p>
            <a:pPr marL="285750" indent="-285750" fontAlgn="base">
              <a:buFont typeface="Arial" panose="020B0604020202020204" pitchFamily="34" charset="0"/>
              <a:buChar char="•"/>
            </a:pPr>
            <a:r>
              <a:rPr lang="en-GB" sz="1600">
                <a:latin typeface="Univers"/>
              </a:rPr>
              <a:t>Increase Thames Freeport Ambassador reach</a:t>
            </a:r>
          </a:p>
          <a:p>
            <a:pPr marL="285750" indent="-285750" fontAlgn="base">
              <a:buFont typeface="Arial" panose="020B0604020202020204" pitchFamily="34" charset="0"/>
              <a:buChar char="•"/>
            </a:pPr>
            <a:r>
              <a:rPr lang="en-GB" sz="1600">
                <a:latin typeface="Univers"/>
              </a:rPr>
              <a:t>Support </a:t>
            </a:r>
            <a:r>
              <a:rPr lang="en-GB" sz="1600">
                <a:solidFill>
                  <a:srgbClr val="000000"/>
                </a:solidFill>
                <a:latin typeface="Univers"/>
                <a:cs typeface="Arial"/>
              </a:rPr>
              <a:t>Councils</a:t>
            </a:r>
            <a:r>
              <a:rPr lang="en-GB" sz="1600">
                <a:latin typeface="Univers"/>
                <a:cs typeface="Arial"/>
              </a:rPr>
              <a:t> for Voluntary Services (CVS)</a:t>
            </a:r>
            <a:r>
              <a:rPr lang="en-GB" sz="1600">
                <a:latin typeface="Univers"/>
              </a:rPr>
              <a:t> initiatives</a:t>
            </a:r>
          </a:p>
          <a:p>
            <a:pPr marL="285750" indent="-285750" fontAlgn="base">
              <a:buFont typeface="Arial" panose="020B0604020202020204" pitchFamily="34" charset="0"/>
              <a:buChar char="•"/>
            </a:pPr>
            <a:r>
              <a:rPr lang="en-GB" sz="1600">
                <a:latin typeface="Univers"/>
              </a:rPr>
              <a:t>Homes – retrofit</a:t>
            </a:r>
          </a:p>
          <a:p>
            <a:pPr marL="285750" indent="-285750">
              <a:buFont typeface="Arial" panose="020B0604020202020204" pitchFamily="34" charset="0"/>
              <a:buChar char="•"/>
            </a:pPr>
            <a:r>
              <a:rPr lang="en-GB" sz="1600">
                <a:latin typeface="Univers"/>
              </a:rPr>
              <a:t>Health Activities</a:t>
            </a:r>
            <a:endParaRPr lang="en-GB">
              <a:latin typeface="Aptos" panose="02110004020202020204"/>
            </a:endParaRPr>
          </a:p>
          <a:p>
            <a:pPr marL="285750" indent="-285750">
              <a:buFont typeface="Arial" panose="020B0604020202020204" pitchFamily="34" charset="0"/>
              <a:buChar char="•"/>
            </a:pPr>
            <a:r>
              <a:rPr lang="en-GB" sz="1600">
                <a:latin typeface="Univers"/>
              </a:rPr>
              <a:t>Schools' competitions</a:t>
            </a:r>
          </a:p>
          <a:p>
            <a:pPr marL="285750" indent="-285750">
              <a:buFont typeface="Arial" panose="020B0604020202020204" pitchFamily="34" charset="0"/>
              <a:buChar char="•"/>
            </a:pPr>
            <a:r>
              <a:rPr lang="en-GB" sz="1600">
                <a:latin typeface="Univers"/>
              </a:rPr>
              <a:t>Apprenticeships</a:t>
            </a:r>
          </a:p>
          <a:p>
            <a:pPr marL="285750" indent="-285750">
              <a:buFont typeface="Arial" panose="020B0604020202020204" pitchFamily="34" charset="0"/>
              <a:buChar char="•"/>
            </a:pPr>
            <a:r>
              <a:rPr lang="en-GB" sz="1600">
                <a:latin typeface="Univers"/>
              </a:rPr>
              <a:t>AI Institute </a:t>
            </a:r>
            <a:endParaRPr lang="en-GB" sz="1600">
              <a:latin typeface="Univers" panose="020B0503020202020204" pitchFamily="34" charset="0"/>
            </a:endParaRPr>
          </a:p>
          <a:p>
            <a:pPr marL="285750" indent="-285750">
              <a:buFont typeface="Arial" panose="020B0604020202020204" pitchFamily="34" charset="0"/>
              <a:buChar char="•"/>
            </a:pPr>
            <a:endParaRPr lang="en-GB" sz="1600">
              <a:latin typeface="Univers" panose="020B0503020202020204" pitchFamily="34" charset="0"/>
            </a:endParaRPr>
          </a:p>
        </p:txBody>
      </p:sp>
      <p:pic>
        <p:nvPicPr>
          <p:cNvPr id="3" name="Audio 2">
            <a:hlinkClick r:id="" action="ppaction://media"/>
            <a:extLst>
              <a:ext uri="{FF2B5EF4-FFF2-40B4-BE49-F238E27FC236}">
                <a16:creationId xmlns:a16="http://schemas.microsoft.com/office/drawing/2014/main" id="{68CDCF57-640B-0BAA-195E-0D9205889861}"/>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370779" t="-370779" r="-370779" b="-370779"/>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10400769"/>
      </p:ext>
    </p:extLst>
  </p:cSld>
  <p:clrMapOvr>
    <a:masterClrMapping/>
  </p:clrMapOvr>
  <mc:AlternateContent xmlns:mc="http://schemas.openxmlformats.org/markup-compatibility/2006" xmlns:p14="http://schemas.microsoft.com/office/powerpoint/2010/main">
    <mc:Choice Requires="p14">
      <p:transition spd="slow" p14:dur="2000" advTm="112523"/>
    </mc:Choice>
    <mc:Fallback xmlns="">
      <p:transition spd="slow" advTm="112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C0CD27-0427-AFDC-823E-C07EBD0507A7}"/>
              </a:ext>
            </a:extLst>
          </p:cNvPr>
          <p:cNvSpPr txBox="1"/>
          <p:nvPr/>
        </p:nvSpPr>
        <p:spPr>
          <a:xfrm>
            <a:off x="126125" y="4903076"/>
            <a:ext cx="5969875" cy="1754326"/>
          </a:xfrm>
          <a:prstGeom prst="rect">
            <a:avLst/>
          </a:prstGeom>
          <a:noFill/>
        </p:spPr>
        <p:txBody>
          <a:bodyPr wrap="square">
            <a:spAutoFit/>
          </a:bodyPr>
          <a:lstStyle/>
          <a:p>
            <a:br>
              <a:rPr kumimoji="0" lang="en-US" sz="5400" b="1" i="0" u="none" strike="noStrike" kern="1200" cap="none" spc="0" normalizeH="0" baseline="0" noProof="0">
                <a:ln>
                  <a:noFill/>
                </a:ln>
                <a:solidFill>
                  <a:srgbClr val="0E2841"/>
                </a:solidFill>
                <a:effectLst/>
                <a:uLnTx/>
                <a:uFillTx/>
                <a:latin typeface="Univers" panose="020B0503020202020204" pitchFamily="34" charset="0"/>
                <a:ea typeface="+mj-ea"/>
                <a:cs typeface="+mj-cs"/>
              </a:rPr>
            </a:br>
            <a:r>
              <a:rPr kumimoji="0" lang="en-US" sz="1800" b="1" i="0" u="none" strike="noStrike" kern="1200" cap="none" spc="0" normalizeH="0" baseline="0" noProof="0">
                <a:ln>
                  <a:noFill/>
                </a:ln>
                <a:solidFill>
                  <a:srgbClr val="FFFFFF"/>
                </a:solidFill>
                <a:effectLst/>
                <a:uLnTx/>
                <a:uFillTx/>
                <a:latin typeface="Univers" panose="020B0503020202020204" pitchFamily="34" charset="0"/>
                <a:ea typeface="+mj-ea"/>
                <a:cs typeface="+mj-cs"/>
              </a:rPr>
              <a:t>Follow us on </a:t>
            </a:r>
            <a:r>
              <a:rPr kumimoji="0" lang="en-US" sz="1800" b="1" i="0" u="none" strike="noStrike" kern="1200" cap="none" spc="0" normalizeH="0" baseline="0" noProof="0">
                <a:ln>
                  <a:noFill/>
                </a:ln>
                <a:solidFill>
                  <a:srgbClr val="FFFFFF"/>
                </a:solidFill>
                <a:effectLst/>
                <a:uLnTx/>
                <a:uFillTx/>
                <a:latin typeface="Univers" panose="020B0503020202020204" pitchFamily="34" charset="0"/>
                <a:ea typeface="+mj-ea"/>
                <a:cs typeface="+mj-cs"/>
                <a:hlinkClick r:id="rId2"/>
              </a:rPr>
              <a:t>LinkedIn</a:t>
            </a:r>
            <a:r>
              <a:rPr kumimoji="0" lang="en-US" sz="1800" b="1" i="0" u="none" strike="noStrike" kern="1200" cap="none" spc="0" normalizeH="0" baseline="0" noProof="0">
                <a:ln>
                  <a:noFill/>
                </a:ln>
                <a:solidFill>
                  <a:srgbClr val="FFFFFF"/>
                </a:solidFill>
                <a:effectLst/>
                <a:uLnTx/>
                <a:uFillTx/>
                <a:latin typeface="Univers" panose="020B0503020202020204" pitchFamily="34" charset="0"/>
                <a:ea typeface="+mj-ea"/>
                <a:cs typeface="+mj-cs"/>
              </a:rPr>
              <a:t> and </a:t>
            </a:r>
            <a:r>
              <a:rPr kumimoji="0" lang="en-US" sz="1800" b="1" i="0" u="none" strike="noStrike" kern="1200" cap="none" spc="0" normalizeH="0" baseline="0" noProof="0">
                <a:ln>
                  <a:noFill/>
                </a:ln>
                <a:solidFill>
                  <a:srgbClr val="FFFFFF"/>
                </a:solidFill>
                <a:effectLst/>
                <a:uLnTx/>
                <a:uFillTx/>
                <a:latin typeface="Univers" panose="020B0503020202020204" pitchFamily="34" charset="0"/>
                <a:ea typeface="+mj-ea"/>
                <a:cs typeface="+mj-cs"/>
                <a:hlinkClick r:id="rId3"/>
              </a:rPr>
              <a:t>Facebook</a:t>
            </a:r>
            <a:br>
              <a:rPr kumimoji="0" lang="en-US" sz="1800" b="1" i="0" u="none" strike="noStrike" kern="1200" cap="none" spc="0" normalizeH="0" baseline="0" noProof="0">
                <a:ln>
                  <a:noFill/>
                </a:ln>
                <a:solidFill>
                  <a:srgbClr val="FFFFFF"/>
                </a:solidFill>
                <a:effectLst/>
                <a:uLnTx/>
                <a:uFillTx/>
                <a:latin typeface="Univers" panose="020B0503020202020204" pitchFamily="34" charset="0"/>
                <a:ea typeface="+mj-ea"/>
                <a:cs typeface="+mj-cs"/>
              </a:rPr>
            </a:br>
            <a:r>
              <a:rPr kumimoji="0" lang="en-US" sz="1800" b="1" i="0" u="none" strike="noStrike" kern="1200" cap="none" spc="0" normalizeH="0" baseline="0" noProof="0">
                <a:ln>
                  <a:noFill/>
                </a:ln>
                <a:solidFill>
                  <a:srgbClr val="FFFFFF"/>
                </a:solidFill>
                <a:effectLst/>
                <a:uLnTx/>
                <a:uFillTx/>
                <a:latin typeface="Univers" panose="020B0503020202020204" pitchFamily="34" charset="0"/>
                <a:ea typeface="+mj-ea"/>
                <a:cs typeface="+mj-cs"/>
                <a:hlinkClick r:id="rId4">
                  <a:extLst>
                    <a:ext uri="{A12FA001-AC4F-418D-AE19-62706E023703}">
                      <ahyp:hlinkClr xmlns:ahyp="http://schemas.microsoft.com/office/drawing/2018/hyperlinkcolor" val="tx"/>
                    </a:ext>
                  </a:extLst>
                </a:hlinkClick>
              </a:rPr>
              <a:t>enquiries@thamesfreeport.com</a:t>
            </a:r>
            <a:r>
              <a:rPr kumimoji="0" lang="en-US" sz="1800" b="1" i="0" u="none" strike="noStrike" kern="1200" cap="none" spc="0" normalizeH="0" baseline="0" noProof="0">
                <a:ln>
                  <a:noFill/>
                </a:ln>
                <a:solidFill>
                  <a:srgbClr val="FFFFFF"/>
                </a:solidFill>
                <a:effectLst/>
                <a:uLnTx/>
                <a:uFillTx/>
                <a:latin typeface="Univers" panose="020B0503020202020204" pitchFamily="34" charset="0"/>
                <a:ea typeface="+mj-ea"/>
                <a:cs typeface="+mj-cs"/>
              </a:rPr>
              <a:t>  </a:t>
            </a:r>
            <a:br>
              <a:rPr kumimoji="0" lang="en-US" sz="1800" b="1" i="0" u="none" strike="noStrike" kern="1200" cap="none" spc="0" normalizeH="0" baseline="0" noProof="0">
                <a:ln>
                  <a:noFill/>
                </a:ln>
                <a:solidFill>
                  <a:srgbClr val="000000"/>
                </a:solidFill>
                <a:effectLst/>
                <a:uLnTx/>
                <a:uFillTx/>
                <a:latin typeface="Univers" panose="020B0503020202020204" pitchFamily="34" charset="0"/>
                <a:ea typeface="+mj-ea"/>
                <a:cs typeface="+mj-cs"/>
              </a:rPr>
            </a:br>
            <a:endParaRPr lang="en-GB"/>
          </a:p>
        </p:txBody>
      </p:sp>
      <p:sp>
        <p:nvSpPr>
          <p:cNvPr id="5" name="TextBox 4">
            <a:extLst>
              <a:ext uri="{FF2B5EF4-FFF2-40B4-BE49-F238E27FC236}">
                <a16:creationId xmlns:a16="http://schemas.microsoft.com/office/drawing/2014/main" id="{0FBE8B5B-3DE9-10C7-B4E2-22076BA0FDE0}"/>
              </a:ext>
            </a:extLst>
          </p:cNvPr>
          <p:cNvSpPr txBox="1"/>
          <p:nvPr/>
        </p:nvSpPr>
        <p:spPr>
          <a:xfrm>
            <a:off x="126125" y="5018689"/>
            <a:ext cx="3767959" cy="646331"/>
          </a:xfrm>
          <a:prstGeom prst="rect">
            <a:avLst/>
          </a:prstGeom>
          <a:noFill/>
        </p:spPr>
        <p:txBody>
          <a:bodyPr wrap="square">
            <a:spAutoFit/>
          </a:bodyPr>
          <a:lstStyle/>
          <a:p>
            <a:r>
              <a:rPr kumimoji="0" lang="en-US" sz="3600" b="1" i="0" u="none" strike="noStrike" kern="1200" cap="none" spc="0" normalizeH="0" baseline="0" noProof="0">
                <a:ln>
                  <a:noFill/>
                </a:ln>
                <a:solidFill>
                  <a:schemeClr val="bg1"/>
                </a:solidFill>
                <a:effectLst/>
                <a:uLnTx/>
                <a:uFillTx/>
                <a:latin typeface="Univers" panose="020B0503020202020204" pitchFamily="34" charset="0"/>
                <a:ea typeface="+mj-ea"/>
                <a:cs typeface="+mj-cs"/>
              </a:rPr>
              <a:t>Thank you</a:t>
            </a:r>
            <a:endParaRPr lang="en-GB" sz="1100">
              <a:solidFill>
                <a:schemeClr val="bg1"/>
              </a:solidFill>
            </a:endParaRPr>
          </a:p>
        </p:txBody>
      </p:sp>
    </p:spTree>
    <p:extLst>
      <p:ext uri="{BB962C8B-B14F-4D97-AF65-F5344CB8AC3E}">
        <p14:creationId xmlns:p14="http://schemas.microsoft.com/office/powerpoint/2010/main" val="3670487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DC50F-3096-80EB-7750-E6FB81A3A883}"/>
            </a:ext>
          </a:extLst>
        </p:cNvPr>
        <p:cNvGrpSpPr/>
        <p:nvPr/>
      </p:nvGrpSpPr>
      <p:grpSpPr>
        <a:xfrm>
          <a:off x="0" y="0"/>
          <a:ext cx="0" cy="0"/>
          <a:chOff x="0" y="0"/>
          <a:chExt cx="0" cy="0"/>
        </a:xfrm>
      </p:grpSpPr>
      <p:pic>
        <p:nvPicPr>
          <p:cNvPr id="6" name="Picture Placeholder 5" descr="A building with a tower in the background&#10;&#10;AI-generated content may be incorrect.">
            <a:extLst>
              <a:ext uri="{FF2B5EF4-FFF2-40B4-BE49-F238E27FC236}">
                <a16:creationId xmlns:a16="http://schemas.microsoft.com/office/drawing/2014/main" id="{5770FC34-9923-8877-AD06-850C4C14E29F}"/>
              </a:ext>
            </a:extLst>
          </p:cNvPr>
          <p:cNvPicPr>
            <a:picLocks noGrp="1" noChangeAspect="1"/>
          </p:cNvPicPr>
          <p:nvPr>
            <p:ph type="pic" sz="quarter" idx="12"/>
          </p:nvPr>
        </p:nvPicPr>
        <p:blipFill>
          <a:blip r:embed="rId5"/>
          <a:srcRect t="4574" b="4574"/>
          <a:stretch/>
        </p:blipFill>
        <p:spPr>
          <a:xfrm>
            <a:off x="6153157" y="0"/>
            <a:ext cx="6038835" cy="6858000"/>
          </a:xfrm>
          <a:noFill/>
        </p:spPr>
      </p:pic>
      <p:sp>
        <p:nvSpPr>
          <p:cNvPr id="35" name="Text Placeholder 3">
            <a:extLst>
              <a:ext uri="{FF2B5EF4-FFF2-40B4-BE49-F238E27FC236}">
                <a16:creationId xmlns:a16="http://schemas.microsoft.com/office/drawing/2014/main" id="{6E9D62A1-C956-56F3-0EFD-45AD0465EB54}"/>
              </a:ext>
            </a:extLst>
          </p:cNvPr>
          <p:cNvSpPr>
            <a:spLocks noGrp="1"/>
          </p:cNvSpPr>
          <p:nvPr>
            <p:ph type="body" sz="quarter" idx="13"/>
          </p:nvPr>
        </p:nvSpPr>
        <p:spPr>
          <a:xfrm>
            <a:off x="11529150" y="6351300"/>
            <a:ext cx="327600" cy="327600"/>
          </a:xfrm>
        </p:spPr>
        <p:txBody>
          <a:bodyPr/>
          <a:lstStyle/>
          <a:p>
            <a:endParaRPr lang="en-US"/>
          </a:p>
        </p:txBody>
      </p:sp>
      <p:sp>
        <p:nvSpPr>
          <p:cNvPr id="9" name="Title 5">
            <a:extLst>
              <a:ext uri="{FF2B5EF4-FFF2-40B4-BE49-F238E27FC236}">
                <a16:creationId xmlns:a16="http://schemas.microsoft.com/office/drawing/2014/main" id="{3CACFDFD-423C-9819-3491-4AC46C3CA1B6}"/>
              </a:ext>
            </a:extLst>
          </p:cNvPr>
          <p:cNvSpPr>
            <a:spLocks noGrp="1"/>
          </p:cNvSpPr>
          <p:nvPr>
            <p:ph type="title"/>
          </p:nvPr>
        </p:nvSpPr>
        <p:spPr>
          <a:xfrm>
            <a:off x="342900" y="619125"/>
            <a:ext cx="4727575" cy="790576"/>
          </a:xfrm>
        </p:spPr>
        <p:txBody>
          <a:bodyPr vert="horz" lIns="0" tIns="0" rIns="0" bIns="0" rtlCol="0" anchor="t" anchorCtr="0">
            <a:normAutofit/>
          </a:bodyPr>
          <a:lstStyle/>
          <a:p>
            <a:r>
              <a:rPr lang="en-US" sz="2600" spc="-90"/>
              <a:t>What is Thames Freeport?</a:t>
            </a:r>
            <a:br>
              <a:rPr lang="en-US" sz="2600" spc="-90"/>
            </a:br>
            <a:endParaRPr lang="en-GB" sz="2600"/>
          </a:p>
        </p:txBody>
      </p:sp>
      <p:sp>
        <p:nvSpPr>
          <p:cNvPr id="10" name="Text Placeholder 42">
            <a:extLst>
              <a:ext uri="{FF2B5EF4-FFF2-40B4-BE49-F238E27FC236}">
                <a16:creationId xmlns:a16="http://schemas.microsoft.com/office/drawing/2014/main" id="{80B02192-333E-37C8-9EEA-A17B0D088646}"/>
              </a:ext>
            </a:extLst>
          </p:cNvPr>
          <p:cNvSpPr txBox="1">
            <a:spLocks/>
          </p:cNvSpPr>
          <p:nvPr/>
        </p:nvSpPr>
        <p:spPr>
          <a:xfrm>
            <a:off x="342900" y="1161393"/>
            <a:ext cx="4684713" cy="4876800"/>
          </a:xfrm>
          <a:prstGeom prst="rect">
            <a:avLst/>
          </a:prstGeom>
        </p:spPr>
        <p:txBody>
          <a:bodyPr vert="horz" lIns="0" tIns="0" rIns="0" bIns="0" rtlCol="0" anchor="t">
            <a:norm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lnSpc>
                <a:spcPct val="120000"/>
              </a:lnSpc>
              <a:spcBef>
                <a:spcPts val="0"/>
              </a:spcBef>
              <a:spcAft>
                <a:spcPts val="1200"/>
              </a:spcAft>
              <a:buFont typeface="Arial" panose="020B0604020202020204" pitchFamily="34" charset="0"/>
              <a:buNone/>
              <a:defRPr sz="1000" kern="1200">
                <a:solidFill>
                  <a:schemeClr val="tx1"/>
                </a:solidFill>
                <a:latin typeface="+mn-lt"/>
                <a:ea typeface="+mn-ea"/>
                <a:cs typeface="+mn-cs"/>
              </a:defRPr>
            </a:lvl2pPr>
            <a:lvl3pPr marL="172800" indent="-171450" algn="l" defTabSz="914400" rtl="0" eaLnBrk="1" latinLnBrk="0" hangingPunct="1">
              <a:lnSpc>
                <a:spcPct val="12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3pPr>
            <a:lvl4pPr marL="360000" indent="-180000" algn="l" defTabSz="914400" rtl="0" eaLnBrk="1" latinLnBrk="0" hangingPunct="1">
              <a:lnSpc>
                <a:spcPct val="120000"/>
              </a:lnSpc>
              <a:spcBef>
                <a:spcPts val="0"/>
              </a:spcBef>
              <a:spcAft>
                <a:spcPts val="300"/>
              </a:spcAft>
              <a:buFont typeface="Arial" panose="020B0604020202020204" pitchFamily="34" charset="0"/>
              <a:buChar char="•"/>
              <a:defRPr sz="1000" kern="1200">
                <a:solidFill>
                  <a:schemeClr val="tx1"/>
                </a:solidFill>
                <a:latin typeface="+mn-lt"/>
                <a:ea typeface="+mn-ea"/>
                <a:cs typeface="+mn-cs"/>
              </a:defRPr>
            </a:lvl4pPr>
            <a:lvl5pPr marL="720000" indent="-180000" algn="l" defTabSz="914400" rtl="0" eaLnBrk="1" latinLnBrk="0" hangingPunct="1">
              <a:lnSpc>
                <a:spcPct val="120000"/>
              </a:lnSpc>
              <a:spcBef>
                <a:spcPts val="0"/>
              </a:spcBef>
              <a:spcAft>
                <a:spcPts val="0"/>
              </a:spcAft>
              <a:buFont typeface="Arial" panose="020B0604020202020204" pitchFamily="34" charset="0"/>
              <a:buChar char="•"/>
              <a:defRPr sz="1000" b="0" kern="1200">
                <a:solidFill>
                  <a:schemeClr val="tx1"/>
                </a:solidFill>
                <a:latin typeface="+mn-lt"/>
                <a:ea typeface="+mn-ea"/>
                <a:cs typeface="+mn-cs"/>
              </a:defRPr>
            </a:lvl5pPr>
            <a:lvl6pPr marL="1080000" indent="-1800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defRPr/>
            </a:pPr>
            <a:endParaRPr lang="en-US" sz="2000">
              <a:solidFill>
                <a:schemeClr val="accent4"/>
              </a:solidFill>
              <a:latin typeface="Univers"/>
            </a:endParaRPr>
          </a:p>
          <a:p>
            <a:pPr>
              <a:lnSpc>
                <a:spcPct val="90000"/>
              </a:lnSpc>
              <a:defRPr/>
            </a:pPr>
            <a:r>
              <a:rPr kumimoji="0" lang="en-US" sz="2000" b="1" i="0" u="none" strike="noStrike" cap="none" spc="0" normalizeH="0" baseline="0" noProof="0">
                <a:ln>
                  <a:noFill/>
                </a:ln>
                <a:solidFill>
                  <a:schemeClr val="accent4"/>
                </a:solidFill>
                <a:effectLst/>
                <a:uLnTx/>
                <a:uFillTx/>
                <a:latin typeface="Univers"/>
              </a:rPr>
              <a:t>Thames Freeport is a unique, once-in-a-generation opportunity to stimulate trade, drive innovation, support energy transition, and transform the lives of people in </a:t>
            </a:r>
            <a:r>
              <a:rPr lang="en-US" sz="2000">
                <a:solidFill>
                  <a:schemeClr val="accent4"/>
                </a:solidFill>
                <a:latin typeface="Univers"/>
              </a:rPr>
              <a:t>locally - across the London Borough of Barking and Dagenham, London Borough and Havering and Thurrock Council, in Essex.</a:t>
            </a:r>
          </a:p>
          <a:p>
            <a:pPr marR="0" fontAlgn="auto">
              <a:lnSpc>
                <a:spcPct val="90000"/>
              </a:lnSpc>
              <a:buClrTx/>
              <a:buSzTx/>
              <a:tabLst/>
              <a:defRPr/>
            </a:pPr>
            <a:endParaRPr lang="en-US" sz="2000" b="1" i="0" u="none" strike="noStrike" cap="none" spc="0" normalizeH="0" baseline="0" noProof="0">
              <a:ln>
                <a:noFill/>
              </a:ln>
              <a:solidFill>
                <a:schemeClr val="accent4"/>
              </a:solidFill>
              <a:effectLst/>
              <a:uLnTx/>
              <a:uFillTx/>
              <a:latin typeface="Univers" panose="020B0503020202020204" pitchFamily="34" charset="0"/>
            </a:endParaRPr>
          </a:p>
          <a:p>
            <a:pPr marR="0" fontAlgn="auto">
              <a:lnSpc>
                <a:spcPct val="90000"/>
              </a:lnSpc>
              <a:buClrTx/>
              <a:buSzTx/>
              <a:tabLst/>
              <a:defRPr/>
            </a:pPr>
            <a:r>
              <a:rPr kumimoji="0" lang="en-US" sz="2000" b="1" i="0" u="none" strike="noStrike" cap="none" spc="0" normalizeH="0" baseline="0" noProof="0">
                <a:ln>
                  <a:noFill/>
                </a:ln>
                <a:solidFill>
                  <a:schemeClr val="accent4"/>
                </a:solidFill>
                <a:effectLst/>
                <a:uLnTx/>
                <a:uFillTx/>
                <a:latin typeface="Univers"/>
              </a:rPr>
              <a:t>We believe that Thames Freeport can be a force for positive change in the region and in the world.</a:t>
            </a:r>
            <a:endParaRPr lang="en-US" sz="2000" b="1" i="0" u="none" strike="noStrike" cap="none" spc="0" normalizeH="0" baseline="0" noProof="0">
              <a:ln>
                <a:noFill/>
              </a:ln>
              <a:solidFill>
                <a:schemeClr val="accent4"/>
              </a:solidFill>
              <a:effectLst/>
              <a:uLnTx/>
              <a:uFillTx/>
              <a:latin typeface="Univers"/>
            </a:endParaRPr>
          </a:p>
        </p:txBody>
      </p:sp>
      <p:pic>
        <p:nvPicPr>
          <p:cNvPr id="4" name="Audio 3">
            <a:hlinkClick r:id="" action="ppaction://media"/>
            <a:extLst>
              <a:ext uri="{FF2B5EF4-FFF2-40B4-BE49-F238E27FC236}">
                <a16:creationId xmlns:a16="http://schemas.microsoft.com/office/drawing/2014/main" id="{DEF990E9-7B48-A8D7-87F6-91A086174E3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70779" t="-370779" r="-370779" b="-370779"/>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45376224"/>
      </p:ext>
    </p:extLst>
  </p:cSld>
  <p:clrMapOvr>
    <a:masterClrMapping/>
  </p:clrMapOvr>
  <mc:AlternateContent xmlns:mc="http://schemas.openxmlformats.org/markup-compatibility/2006" xmlns:p14="http://schemas.microsoft.com/office/powerpoint/2010/main">
    <mc:Choice Requires="p14">
      <p:transition spd="slow" p14:dur="2000" advTm="100660"/>
    </mc:Choice>
    <mc:Fallback xmlns="">
      <p:transition spd="slow" advTm="100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407A6-E42E-5884-7959-D3CDDD20B88D}"/>
            </a:ext>
          </a:extLst>
        </p:cNvPr>
        <p:cNvGrpSpPr/>
        <p:nvPr/>
      </p:nvGrpSpPr>
      <p:grpSpPr>
        <a:xfrm>
          <a:off x="0" y="0"/>
          <a:ext cx="0" cy="0"/>
          <a:chOff x="0" y="0"/>
          <a:chExt cx="0" cy="0"/>
        </a:xfrm>
      </p:grpSpPr>
      <p:pic>
        <p:nvPicPr>
          <p:cNvPr id="12" name="Picture Placeholder 11" descr="A person working in a factory&#10;&#10;AI-generated content may be incorrect.">
            <a:extLst>
              <a:ext uri="{FF2B5EF4-FFF2-40B4-BE49-F238E27FC236}">
                <a16:creationId xmlns:a16="http://schemas.microsoft.com/office/drawing/2014/main" id="{A54D0432-D5DE-B4BA-5557-44A2377B8654}"/>
              </a:ext>
            </a:extLst>
          </p:cNvPr>
          <p:cNvPicPr>
            <a:picLocks noGrp="1" noChangeAspect="1"/>
          </p:cNvPicPr>
          <p:nvPr>
            <p:ph type="pic" sz="quarter" idx="12"/>
          </p:nvPr>
        </p:nvPicPr>
        <p:blipFill>
          <a:blip r:embed="rId4"/>
          <a:srcRect t="4574" b="4574"/>
          <a:stretch/>
        </p:blipFill>
        <p:spPr>
          <a:xfrm>
            <a:off x="6153157" y="0"/>
            <a:ext cx="6038835" cy="6858000"/>
          </a:xfrm>
          <a:noFill/>
        </p:spPr>
      </p:pic>
      <p:sp>
        <p:nvSpPr>
          <p:cNvPr id="9" name="Title 5">
            <a:extLst>
              <a:ext uri="{FF2B5EF4-FFF2-40B4-BE49-F238E27FC236}">
                <a16:creationId xmlns:a16="http://schemas.microsoft.com/office/drawing/2014/main" id="{07F9C9E6-0700-098E-C06F-E4C5DE34FF4C}"/>
              </a:ext>
            </a:extLst>
          </p:cNvPr>
          <p:cNvSpPr>
            <a:spLocks noGrp="1"/>
          </p:cNvSpPr>
          <p:nvPr>
            <p:ph type="title"/>
          </p:nvPr>
        </p:nvSpPr>
        <p:spPr>
          <a:xfrm>
            <a:off x="342900" y="619125"/>
            <a:ext cx="4727575" cy="790576"/>
          </a:xfrm>
        </p:spPr>
        <p:txBody>
          <a:bodyPr vert="horz" lIns="0" tIns="0" rIns="0" bIns="0" rtlCol="0" anchor="t" anchorCtr="0">
            <a:normAutofit/>
          </a:bodyPr>
          <a:lstStyle/>
          <a:p>
            <a:r>
              <a:rPr lang="en-GB" sz="4800">
                <a:solidFill>
                  <a:schemeClr val="bg1"/>
                </a:solidFill>
              </a:rPr>
              <a:t>Our Purpose </a:t>
            </a:r>
          </a:p>
        </p:txBody>
      </p:sp>
      <p:sp>
        <p:nvSpPr>
          <p:cNvPr id="10" name="Text Placeholder 42">
            <a:extLst>
              <a:ext uri="{FF2B5EF4-FFF2-40B4-BE49-F238E27FC236}">
                <a16:creationId xmlns:a16="http://schemas.microsoft.com/office/drawing/2014/main" id="{85DD67D2-B7BC-0812-AADA-9CD450CA9FC7}"/>
              </a:ext>
            </a:extLst>
          </p:cNvPr>
          <p:cNvSpPr txBox="1">
            <a:spLocks/>
          </p:cNvSpPr>
          <p:nvPr/>
        </p:nvSpPr>
        <p:spPr>
          <a:xfrm>
            <a:off x="342900" y="1643062"/>
            <a:ext cx="5103743" cy="3571875"/>
          </a:xfrm>
          <a:prstGeom prst="rect">
            <a:avLst/>
          </a:prstGeom>
        </p:spPr>
        <p:txBody>
          <a:bodyPr vert="horz" lIns="0" tIns="0" rIns="0" bIns="0" rtlCol="0" anchor="t">
            <a:norm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lnSpc>
                <a:spcPct val="120000"/>
              </a:lnSpc>
              <a:spcBef>
                <a:spcPts val="0"/>
              </a:spcBef>
              <a:spcAft>
                <a:spcPts val="1200"/>
              </a:spcAft>
              <a:buFont typeface="Arial" panose="020B0604020202020204" pitchFamily="34" charset="0"/>
              <a:buNone/>
              <a:defRPr sz="1000" kern="1200">
                <a:solidFill>
                  <a:schemeClr val="tx1"/>
                </a:solidFill>
                <a:latin typeface="+mn-lt"/>
                <a:ea typeface="+mn-ea"/>
                <a:cs typeface="+mn-cs"/>
              </a:defRPr>
            </a:lvl2pPr>
            <a:lvl3pPr marL="172800" indent="-171450" algn="l" defTabSz="914400" rtl="0" eaLnBrk="1" latinLnBrk="0" hangingPunct="1">
              <a:lnSpc>
                <a:spcPct val="12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3pPr>
            <a:lvl4pPr marL="360000" indent="-180000" algn="l" defTabSz="914400" rtl="0" eaLnBrk="1" latinLnBrk="0" hangingPunct="1">
              <a:lnSpc>
                <a:spcPct val="120000"/>
              </a:lnSpc>
              <a:spcBef>
                <a:spcPts val="0"/>
              </a:spcBef>
              <a:spcAft>
                <a:spcPts val="300"/>
              </a:spcAft>
              <a:buFont typeface="Arial" panose="020B0604020202020204" pitchFamily="34" charset="0"/>
              <a:buChar char="•"/>
              <a:defRPr sz="1000" kern="1200">
                <a:solidFill>
                  <a:schemeClr val="tx1"/>
                </a:solidFill>
                <a:latin typeface="+mn-lt"/>
                <a:ea typeface="+mn-ea"/>
                <a:cs typeface="+mn-cs"/>
              </a:defRPr>
            </a:lvl4pPr>
            <a:lvl5pPr marL="720000" indent="-180000" algn="l" defTabSz="914400" rtl="0" eaLnBrk="1" latinLnBrk="0" hangingPunct="1">
              <a:lnSpc>
                <a:spcPct val="120000"/>
              </a:lnSpc>
              <a:spcBef>
                <a:spcPts val="0"/>
              </a:spcBef>
              <a:spcAft>
                <a:spcPts val="0"/>
              </a:spcAft>
              <a:buFont typeface="Arial" panose="020B0604020202020204" pitchFamily="34" charset="0"/>
              <a:buChar char="•"/>
              <a:defRPr sz="1000" b="0" kern="1200">
                <a:solidFill>
                  <a:schemeClr val="tx1"/>
                </a:solidFill>
                <a:latin typeface="+mn-lt"/>
                <a:ea typeface="+mn-ea"/>
                <a:cs typeface="+mn-cs"/>
              </a:defRPr>
            </a:lvl5pPr>
            <a:lvl6pPr marL="1080000" indent="-1800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0">
                <a:solidFill>
                  <a:schemeClr val="bg1"/>
                </a:solidFill>
              </a:rPr>
              <a:t>To connect local people and communities to new sustainable growth. </a:t>
            </a:r>
            <a:endParaRPr lang="en-US">
              <a:solidFill>
                <a:schemeClr val="bg1"/>
              </a:solidFill>
            </a:endParaRPr>
          </a:p>
          <a:p>
            <a:r>
              <a:rPr lang="en-US" sz="2000" b="0">
                <a:solidFill>
                  <a:schemeClr val="bg1"/>
                </a:solidFill>
              </a:rPr>
              <a:t>Building the biggest opportunity in a generation where everyone can share in the prosperity provided by a high productivity economy.</a:t>
            </a:r>
            <a:endParaRPr lang="en-US">
              <a:solidFill>
                <a:schemeClr val="bg1"/>
              </a:solidFill>
            </a:endParaRPr>
          </a:p>
        </p:txBody>
      </p:sp>
      <p:sp>
        <p:nvSpPr>
          <p:cNvPr id="35" name="Text Placeholder 5">
            <a:extLst>
              <a:ext uri="{FF2B5EF4-FFF2-40B4-BE49-F238E27FC236}">
                <a16:creationId xmlns:a16="http://schemas.microsoft.com/office/drawing/2014/main" id="{0B986EBE-32C5-47CA-FDBB-DD36CF191D52}"/>
              </a:ext>
            </a:extLst>
          </p:cNvPr>
          <p:cNvSpPr>
            <a:spLocks noGrp="1"/>
          </p:cNvSpPr>
          <p:nvPr>
            <p:ph type="body" sz="quarter" idx="13"/>
          </p:nvPr>
        </p:nvSpPr>
        <p:spPr>
          <a:xfrm>
            <a:off x="11529150" y="6351300"/>
            <a:ext cx="327600" cy="327600"/>
          </a:xfrm>
        </p:spPr>
        <p:txBody>
          <a:bodyPr/>
          <a:lstStyle/>
          <a:p>
            <a:endParaRPr lang="en-US"/>
          </a:p>
        </p:txBody>
      </p:sp>
      <p:pic>
        <p:nvPicPr>
          <p:cNvPr id="3" name="Audio 2">
            <a:hlinkClick r:id="" action="ppaction://media"/>
            <a:extLst>
              <a:ext uri="{FF2B5EF4-FFF2-40B4-BE49-F238E27FC236}">
                <a16:creationId xmlns:a16="http://schemas.microsoft.com/office/drawing/2014/main" id="{B1ABF02E-8C65-593D-7AFF-9E705468536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0779" t="-370779" r="-370779" b="-370779"/>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47255718"/>
      </p:ext>
    </p:extLst>
  </p:cSld>
  <p:clrMapOvr>
    <a:masterClrMapping/>
  </p:clrMapOvr>
  <mc:AlternateContent xmlns:mc="http://schemas.openxmlformats.org/markup-compatibility/2006" xmlns:p14="http://schemas.microsoft.com/office/powerpoint/2010/main">
    <mc:Choice Requires="p14">
      <p:transition spd="slow" p14:dur="2000" advTm="15076"/>
    </mc:Choice>
    <mc:Fallback xmlns="">
      <p:transition spd="slow" advTm="15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DC50F-3096-80EB-7750-E6FB81A3A883}"/>
            </a:ext>
          </a:extLst>
        </p:cNvPr>
        <p:cNvGrpSpPr/>
        <p:nvPr/>
      </p:nvGrpSpPr>
      <p:grpSpPr>
        <a:xfrm>
          <a:off x="0" y="0"/>
          <a:ext cx="0" cy="0"/>
          <a:chOff x="0" y="0"/>
          <a:chExt cx="0" cy="0"/>
        </a:xfrm>
      </p:grpSpPr>
      <p:pic>
        <p:nvPicPr>
          <p:cNvPr id="6" name="Picture Placeholder 5" descr="A building with a tower in the background&#10;&#10;AI-generated content may be incorrect.">
            <a:extLst>
              <a:ext uri="{FF2B5EF4-FFF2-40B4-BE49-F238E27FC236}">
                <a16:creationId xmlns:a16="http://schemas.microsoft.com/office/drawing/2014/main" id="{5770FC34-9923-8877-AD06-850C4C14E29F}"/>
              </a:ext>
            </a:extLst>
          </p:cNvPr>
          <p:cNvPicPr>
            <a:picLocks noGrp="1" noChangeAspect="1"/>
          </p:cNvPicPr>
          <p:nvPr>
            <p:ph type="pic" sz="quarter" idx="12"/>
          </p:nvPr>
        </p:nvPicPr>
        <p:blipFill>
          <a:blip r:embed="rId4"/>
          <a:srcRect t="4574" b="4574"/>
          <a:stretch/>
        </p:blipFill>
        <p:spPr>
          <a:xfrm>
            <a:off x="6153157" y="0"/>
            <a:ext cx="6038835" cy="6858000"/>
          </a:xfrm>
          <a:noFill/>
        </p:spPr>
      </p:pic>
      <p:sp>
        <p:nvSpPr>
          <p:cNvPr id="28" name="Text Placeholder 5">
            <a:extLst>
              <a:ext uri="{FF2B5EF4-FFF2-40B4-BE49-F238E27FC236}">
                <a16:creationId xmlns:a16="http://schemas.microsoft.com/office/drawing/2014/main" id="{62C4C327-C6DB-4FDA-D4B8-DD58B10B2BD7}"/>
              </a:ext>
            </a:extLst>
          </p:cNvPr>
          <p:cNvSpPr>
            <a:spLocks noGrp="1"/>
          </p:cNvSpPr>
          <p:nvPr>
            <p:ph type="body" sz="quarter" idx="13"/>
          </p:nvPr>
        </p:nvSpPr>
        <p:spPr>
          <a:xfrm>
            <a:off x="11529150" y="6351300"/>
            <a:ext cx="327600" cy="327600"/>
          </a:xfrm>
        </p:spPr>
        <p:txBody>
          <a:bodyPr/>
          <a:lstStyle/>
          <a:p>
            <a:endParaRPr lang="en-US"/>
          </a:p>
        </p:txBody>
      </p:sp>
      <p:sp>
        <p:nvSpPr>
          <p:cNvPr id="9" name="Title 5">
            <a:extLst>
              <a:ext uri="{FF2B5EF4-FFF2-40B4-BE49-F238E27FC236}">
                <a16:creationId xmlns:a16="http://schemas.microsoft.com/office/drawing/2014/main" id="{3CACFDFD-423C-9819-3491-4AC46C3CA1B6}"/>
              </a:ext>
            </a:extLst>
          </p:cNvPr>
          <p:cNvSpPr>
            <a:spLocks noGrp="1"/>
          </p:cNvSpPr>
          <p:nvPr>
            <p:ph type="title"/>
          </p:nvPr>
        </p:nvSpPr>
        <p:spPr>
          <a:xfrm>
            <a:off x="343228" y="619125"/>
            <a:ext cx="4727247" cy="790576"/>
          </a:xfrm>
        </p:spPr>
        <p:txBody>
          <a:bodyPr vert="horz" lIns="0" tIns="0" rIns="0" bIns="0" rtlCol="0" anchor="t" anchorCtr="0">
            <a:normAutofit/>
          </a:bodyPr>
          <a:lstStyle/>
          <a:p>
            <a:r>
              <a:rPr lang="en-GB" sz="2800"/>
              <a:t>Our Mission</a:t>
            </a:r>
            <a:r>
              <a:rPr lang="en-GB"/>
              <a:t> </a:t>
            </a:r>
          </a:p>
        </p:txBody>
      </p:sp>
      <p:sp>
        <p:nvSpPr>
          <p:cNvPr id="10" name="Text Placeholder 42">
            <a:extLst>
              <a:ext uri="{FF2B5EF4-FFF2-40B4-BE49-F238E27FC236}">
                <a16:creationId xmlns:a16="http://schemas.microsoft.com/office/drawing/2014/main" id="{80B02192-333E-37C8-9EEA-A17B0D088646}"/>
              </a:ext>
            </a:extLst>
          </p:cNvPr>
          <p:cNvSpPr txBox="1">
            <a:spLocks/>
          </p:cNvSpPr>
          <p:nvPr/>
        </p:nvSpPr>
        <p:spPr>
          <a:xfrm>
            <a:off x="342900" y="1163052"/>
            <a:ext cx="5212948" cy="3910264"/>
          </a:xfrm>
          <a:prstGeom prst="rect">
            <a:avLst/>
          </a:prstGeom>
          <a:solidFill>
            <a:schemeClr val="bg1"/>
          </a:solidFill>
        </p:spPr>
        <p:txBody>
          <a:bodyPr vert="horz" lIns="0" tIns="0" rIns="0" bIns="0" rtlCol="0" anchor="t">
            <a:noAutofit/>
          </a:bodyPr>
          <a:lstStyle>
            <a:lvl1pPr marL="0" indent="0" algn="l" defTabSz="914400" rtl="0" eaLnBrk="1" latinLnBrk="0" hangingPunct="1">
              <a:lnSpc>
                <a:spcPct val="100000"/>
              </a:lnSpc>
              <a:spcBef>
                <a:spcPts val="1000"/>
              </a:spcBef>
              <a:spcAft>
                <a:spcPts val="1200"/>
              </a:spcAft>
              <a:buFont typeface="Arial" panose="020B0604020202020204" pitchFamily="34" charset="0"/>
              <a:buNone/>
              <a:defRPr sz="1600" b="1" kern="1200">
                <a:solidFill>
                  <a:schemeClr val="tx2"/>
                </a:solidFill>
                <a:latin typeface="+mn-lt"/>
                <a:ea typeface="+mn-ea"/>
                <a:cs typeface="+mn-cs"/>
              </a:defRPr>
            </a:lvl1pPr>
            <a:lvl2pPr marL="0" indent="0" algn="l" defTabSz="914400" rtl="0" eaLnBrk="1" latinLnBrk="0" hangingPunct="1">
              <a:lnSpc>
                <a:spcPct val="120000"/>
              </a:lnSpc>
              <a:spcBef>
                <a:spcPts val="0"/>
              </a:spcBef>
              <a:spcAft>
                <a:spcPts val="1200"/>
              </a:spcAft>
              <a:buFont typeface="Arial" panose="020B0604020202020204" pitchFamily="34" charset="0"/>
              <a:buNone/>
              <a:defRPr sz="1000" kern="1200">
                <a:solidFill>
                  <a:schemeClr val="tx1"/>
                </a:solidFill>
                <a:latin typeface="+mn-lt"/>
                <a:ea typeface="+mn-ea"/>
                <a:cs typeface="+mn-cs"/>
              </a:defRPr>
            </a:lvl2pPr>
            <a:lvl3pPr marL="172800" indent="-171450" algn="l" defTabSz="914400" rtl="0" eaLnBrk="1" latinLnBrk="0" hangingPunct="1">
              <a:lnSpc>
                <a:spcPct val="12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3pPr>
            <a:lvl4pPr marL="360000" indent="-180000" algn="l" defTabSz="914400" rtl="0" eaLnBrk="1" latinLnBrk="0" hangingPunct="1">
              <a:lnSpc>
                <a:spcPct val="120000"/>
              </a:lnSpc>
              <a:spcBef>
                <a:spcPts val="0"/>
              </a:spcBef>
              <a:spcAft>
                <a:spcPts val="300"/>
              </a:spcAft>
              <a:buFont typeface="Arial" panose="020B0604020202020204" pitchFamily="34" charset="0"/>
              <a:buChar char="•"/>
              <a:defRPr sz="1000" kern="1200">
                <a:solidFill>
                  <a:schemeClr val="tx1"/>
                </a:solidFill>
                <a:latin typeface="+mn-lt"/>
                <a:ea typeface="+mn-ea"/>
                <a:cs typeface="+mn-cs"/>
              </a:defRPr>
            </a:lvl4pPr>
            <a:lvl5pPr marL="720000" indent="-180000" algn="l" defTabSz="914400" rtl="0" eaLnBrk="1" latinLnBrk="0" hangingPunct="1">
              <a:lnSpc>
                <a:spcPct val="120000"/>
              </a:lnSpc>
              <a:spcBef>
                <a:spcPts val="0"/>
              </a:spcBef>
              <a:spcAft>
                <a:spcPts val="0"/>
              </a:spcAft>
              <a:buFont typeface="Arial" panose="020B0604020202020204" pitchFamily="34" charset="0"/>
              <a:buChar char="•"/>
              <a:defRPr sz="1000" b="0" kern="1200">
                <a:solidFill>
                  <a:schemeClr val="tx1"/>
                </a:solidFill>
                <a:latin typeface="+mn-lt"/>
                <a:ea typeface="+mn-ea"/>
                <a:cs typeface="+mn-cs"/>
              </a:defRPr>
            </a:lvl5pPr>
            <a:lvl6pPr marL="1080000" indent="-1800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1000"/>
              </a:spcBef>
            </a:pPr>
            <a:r>
              <a:rPr lang="en-GB" sz="1600"/>
              <a:t>Thames Freeport is a unique, once-in-a-generation opportunity to stimulate trade, drive innovation, support energy transition, and transform the lives of people in London and the boroughs to its east.</a:t>
            </a:r>
          </a:p>
          <a:p>
            <a:pPr lvl="1">
              <a:lnSpc>
                <a:spcPct val="100000"/>
              </a:lnSpc>
              <a:spcBef>
                <a:spcPts val="1000"/>
              </a:spcBef>
            </a:pPr>
            <a:r>
              <a:rPr lang="en-GB" sz="1600"/>
              <a:t>We are committed to creating a cleaner, more sustainable future for the Freeport. We will do this by attracting investment in clean energy technologies, added-value manufacturing, supporting artificial intelligence deployment and advanced logistics. We will also work with businesses to help them decarbonise their operations.</a:t>
            </a:r>
          </a:p>
          <a:p>
            <a:pPr lvl="1">
              <a:lnSpc>
                <a:spcPct val="100000"/>
              </a:lnSpc>
              <a:spcBef>
                <a:spcPts val="1000"/>
              </a:spcBef>
            </a:pPr>
            <a:r>
              <a:rPr lang="en-GB" sz="1600"/>
              <a:t>We believe that  Thames Freeport can be a beacon for innovation and economic growth. </a:t>
            </a:r>
          </a:p>
          <a:p>
            <a:pPr lvl="1">
              <a:lnSpc>
                <a:spcPct val="100000"/>
              </a:lnSpc>
              <a:spcBef>
                <a:spcPts val="1000"/>
              </a:spcBef>
            </a:pPr>
            <a:r>
              <a:rPr lang="en-GB" sz="1600"/>
              <a:t>We are committed to creating a world-class industrial cluster that will create jobs and opportunities for people in the region. </a:t>
            </a:r>
            <a:endParaRPr lang="en-GB"/>
          </a:p>
          <a:p>
            <a:pPr lvl="1">
              <a:lnSpc>
                <a:spcPct val="100000"/>
              </a:lnSpc>
              <a:spcBef>
                <a:spcPts val="1000"/>
              </a:spcBef>
            </a:pPr>
            <a:r>
              <a:rPr lang="en-GB" sz="1600"/>
              <a:t>We believe that  Thames Freeport can be a force for positive change in the region and in the world.</a:t>
            </a:r>
            <a:endParaRPr lang="en-GB"/>
          </a:p>
        </p:txBody>
      </p:sp>
      <p:pic>
        <p:nvPicPr>
          <p:cNvPr id="3" name="Audio 2">
            <a:hlinkClick r:id="" action="ppaction://media"/>
            <a:extLst>
              <a:ext uri="{FF2B5EF4-FFF2-40B4-BE49-F238E27FC236}">
                <a16:creationId xmlns:a16="http://schemas.microsoft.com/office/drawing/2014/main" id="{06C6778B-3128-CAD1-6AF1-33CBC9D94C1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0779" t="-370779" r="-370779" b="-370779"/>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45376224"/>
      </p:ext>
    </p:extLst>
  </p:cSld>
  <p:clrMapOvr>
    <a:masterClrMapping/>
  </p:clrMapOvr>
  <mc:AlternateContent xmlns:mc="http://schemas.openxmlformats.org/markup-compatibility/2006" xmlns:p14="http://schemas.microsoft.com/office/powerpoint/2010/main">
    <mc:Choice Requires="p14">
      <p:transition spd="slow" p14:dur="2000" advTm="11738"/>
    </mc:Choice>
    <mc:Fallback xmlns="">
      <p:transition spd="slow" advTm="11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91F8898-9A6D-92F6-2BB4-E474302A11F2}"/>
              </a:ext>
            </a:extLst>
          </p:cNvPr>
          <p:cNvSpPr>
            <a:spLocks noGrp="1"/>
          </p:cNvSpPr>
          <p:nvPr>
            <p:ph type="body" sz="quarter" idx="19"/>
          </p:nvPr>
        </p:nvSpPr>
        <p:spPr>
          <a:xfrm>
            <a:off x="2071482" y="3713058"/>
            <a:ext cx="3311779" cy="601759"/>
          </a:xfrm>
          <a:noFill/>
        </p:spPr>
        <p:txBody>
          <a:bodyPr/>
          <a:lstStyle/>
          <a:p>
            <a:r>
              <a:rPr lang="en-GB" sz="2400"/>
              <a:t>Opportunity</a:t>
            </a:r>
            <a:endParaRPr lang="en-US" sz="2400"/>
          </a:p>
        </p:txBody>
      </p:sp>
      <p:sp>
        <p:nvSpPr>
          <p:cNvPr id="4" name="Title 3">
            <a:extLst>
              <a:ext uri="{FF2B5EF4-FFF2-40B4-BE49-F238E27FC236}">
                <a16:creationId xmlns:a16="http://schemas.microsoft.com/office/drawing/2014/main" id="{329825B1-1F6B-9EE2-3EF3-96E45FB78512}"/>
              </a:ext>
            </a:extLst>
          </p:cNvPr>
          <p:cNvSpPr>
            <a:spLocks noGrp="1"/>
          </p:cNvSpPr>
          <p:nvPr>
            <p:ph type="title"/>
          </p:nvPr>
        </p:nvSpPr>
        <p:spPr>
          <a:xfrm>
            <a:off x="339740" y="579607"/>
            <a:ext cx="3433642" cy="509588"/>
          </a:xfrm>
        </p:spPr>
        <p:txBody>
          <a:bodyPr/>
          <a:lstStyle/>
          <a:p>
            <a:r>
              <a:rPr lang="en-US" sz="2800"/>
              <a:t>Our values</a:t>
            </a:r>
          </a:p>
        </p:txBody>
      </p:sp>
      <p:sp>
        <p:nvSpPr>
          <p:cNvPr id="5" name="Text Placeholder 4">
            <a:extLst>
              <a:ext uri="{FF2B5EF4-FFF2-40B4-BE49-F238E27FC236}">
                <a16:creationId xmlns:a16="http://schemas.microsoft.com/office/drawing/2014/main" id="{7AE0FBCC-E351-F774-A8BF-AFC0D9B51D0F}"/>
              </a:ext>
            </a:extLst>
          </p:cNvPr>
          <p:cNvSpPr>
            <a:spLocks noGrp="1"/>
          </p:cNvSpPr>
          <p:nvPr>
            <p:ph type="body" sz="quarter" idx="20"/>
          </p:nvPr>
        </p:nvSpPr>
        <p:spPr>
          <a:xfrm>
            <a:off x="2042777" y="1207920"/>
            <a:ext cx="3680263" cy="1338780"/>
          </a:xfrm>
          <a:noFill/>
        </p:spPr>
        <p:txBody>
          <a:bodyPr/>
          <a:lstStyle/>
          <a:p>
            <a:r>
              <a:rPr lang="en-GB" sz="2400"/>
              <a:t>Sustainability</a:t>
            </a:r>
            <a:endParaRPr lang="en-US" sz="2400"/>
          </a:p>
        </p:txBody>
      </p:sp>
      <p:sp>
        <p:nvSpPr>
          <p:cNvPr id="7" name="Text Placeholder 6">
            <a:extLst>
              <a:ext uri="{FF2B5EF4-FFF2-40B4-BE49-F238E27FC236}">
                <a16:creationId xmlns:a16="http://schemas.microsoft.com/office/drawing/2014/main" id="{2A2621AF-AC3F-DEFC-1A56-7AC5C43A4795}"/>
              </a:ext>
            </a:extLst>
          </p:cNvPr>
          <p:cNvSpPr>
            <a:spLocks noGrp="1"/>
          </p:cNvSpPr>
          <p:nvPr>
            <p:ph type="body" sz="quarter" idx="22"/>
          </p:nvPr>
        </p:nvSpPr>
        <p:spPr>
          <a:xfrm>
            <a:off x="6169081" y="1259069"/>
            <a:ext cx="3646595" cy="1338780"/>
          </a:xfrm>
          <a:noFill/>
        </p:spPr>
        <p:txBody>
          <a:bodyPr vert="horz" lIns="0" tIns="0" rIns="0" bIns="0" rtlCol="0" anchor="t">
            <a:noAutofit/>
          </a:bodyPr>
          <a:lstStyle/>
          <a:p>
            <a:pPr marL="71755"/>
            <a:r>
              <a:rPr lang="en-GB" sz="2400"/>
              <a:t>Fair Growth</a:t>
            </a:r>
          </a:p>
        </p:txBody>
      </p:sp>
      <p:sp>
        <p:nvSpPr>
          <p:cNvPr id="8" name="Text Placeholder 7">
            <a:extLst>
              <a:ext uri="{FF2B5EF4-FFF2-40B4-BE49-F238E27FC236}">
                <a16:creationId xmlns:a16="http://schemas.microsoft.com/office/drawing/2014/main" id="{396DD3ED-2BC7-AE10-99F4-92DCFC70654C}"/>
              </a:ext>
            </a:extLst>
          </p:cNvPr>
          <p:cNvSpPr>
            <a:spLocks noGrp="1"/>
          </p:cNvSpPr>
          <p:nvPr>
            <p:ph type="body" sz="quarter" idx="23"/>
          </p:nvPr>
        </p:nvSpPr>
        <p:spPr>
          <a:xfrm>
            <a:off x="6149853" y="3645560"/>
            <a:ext cx="3646592" cy="1338780"/>
          </a:xfrm>
          <a:noFill/>
        </p:spPr>
        <p:txBody>
          <a:bodyPr vert="horz" lIns="0" tIns="0" rIns="0" bIns="0" rtlCol="0" anchor="t">
            <a:noAutofit/>
          </a:bodyPr>
          <a:lstStyle/>
          <a:p>
            <a:pPr marL="71755"/>
            <a:r>
              <a:rPr lang="en-GB" sz="2400"/>
              <a:t>Partnerships</a:t>
            </a:r>
          </a:p>
        </p:txBody>
      </p:sp>
      <p:sp>
        <p:nvSpPr>
          <p:cNvPr id="9" name="Text Placeholder 8">
            <a:extLst>
              <a:ext uri="{FF2B5EF4-FFF2-40B4-BE49-F238E27FC236}">
                <a16:creationId xmlns:a16="http://schemas.microsoft.com/office/drawing/2014/main" id="{411F09C0-0692-CEF5-54D8-8EFCE0FCCB3E}"/>
              </a:ext>
            </a:extLst>
          </p:cNvPr>
          <p:cNvSpPr>
            <a:spLocks noGrp="1"/>
          </p:cNvSpPr>
          <p:nvPr>
            <p:ph type="body" sz="quarter" idx="24"/>
          </p:nvPr>
        </p:nvSpPr>
        <p:spPr>
          <a:xfrm>
            <a:off x="2041955" y="4230640"/>
            <a:ext cx="3687630" cy="1780210"/>
          </a:xfrm>
          <a:solidFill>
            <a:srgbClr val="75DCD2"/>
          </a:solidFill>
        </p:spPr>
        <p:txBody>
          <a:bodyPr/>
          <a:lstStyle/>
          <a:p>
            <a:pPr>
              <a:spcAft>
                <a:spcPts val="600"/>
              </a:spcAft>
            </a:pPr>
            <a:r>
              <a:rPr lang="en-GB" sz="1800"/>
              <a:t>A unique opportunity to stimulate trade, drive innovation, support energy transition, and transform the lives of people in London and the boroughs to its east.</a:t>
            </a:r>
          </a:p>
          <a:p>
            <a:pPr>
              <a:spcAft>
                <a:spcPts val="600"/>
              </a:spcAft>
            </a:pPr>
            <a:endParaRPr lang="en-US" sz="1400"/>
          </a:p>
        </p:txBody>
      </p:sp>
      <p:sp>
        <p:nvSpPr>
          <p:cNvPr id="10" name="Text Placeholder 9">
            <a:extLst>
              <a:ext uri="{FF2B5EF4-FFF2-40B4-BE49-F238E27FC236}">
                <a16:creationId xmlns:a16="http://schemas.microsoft.com/office/drawing/2014/main" id="{05D3A8F4-1291-BA9F-7DD3-3924C57CA59F}"/>
              </a:ext>
            </a:extLst>
          </p:cNvPr>
          <p:cNvSpPr>
            <a:spLocks noGrp="1"/>
          </p:cNvSpPr>
          <p:nvPr>
            <p:ph type="body" sz="quarter" idx="25"/>
          </p:nvPr>
        </p:nvSpPr>
        <p:spPr>
          <a:xfrm>
            <a:off x="2041383" y="1807613"/>
            <a:ext cx="3682083" cy="1793336"/>
          </a:xfrm>
          <a:solidFill>
            <a:srgbClr val="75DCD2"/>
          </a:solidFill>
        </p:spPr>
        <p:txBody>
          <a:bodyPr vert="horz" lIns="72000" tIns="36000" rIns="0" bIns="0" rtlCol="0" anchor="t">
            <a:noAutofit/>
          </a:bodyPr>
          <a:lstStyle/>
          <a:p>
            <a:pPr>
              <a:spcAft>
                <a:spcPts val="600"/>
              </a:spcAft>
            </a:pPr>
            <a:r>
              <a:rPr lang="en-GB" sz="1800"/>
              <a:t>We are committed to creating a cleaner, more sustainable future for the Freeport and the UK. </a:t>
            </a:r>
          </a:p>
          <a:p>
            <a:pPr>
              <a:spcAft>
                <a:spcPts val="600"/>
              </a:spcAft>
            </a:pPr>
            <a:endParaRPr lang="en-US" sz="1800"/>
          </a:p>
        </p:txBody>
      </p:sp>
      <p:sp>
        <p:nvSpPr>
          <p:cNvPr id="12" name="Text Placeholder 11">
            <a:extLst>
              <a:ext uri="{FF2B5EF4-FFF2-40B4-BE49-F238E27FC236}">
                <a16:creationId xmlns:a16="http://schemas.microsoft.com/office/drawing/2014/main" id="{F0F8220F-16D9-5A41-1382-0B80E240EE6E}"/>
              </a:ext>
            </a:extLst>
          </p:cNvPr>
          <p:cNvSpPr>
            <a:spLocks noGrp="1"/>
          </p:cNvSpPr>
          <p:nvPr>
            <p:ph type="body" sz="quarter" idx="27"/>
          </p:nvPr>
        </p:nvSpPr>
        <p:spPr>
          <a:xfrm>
            <a:off x="6132724" y="1824295"/>
            <a:ext cx="3682083" cy="1776038"/>
          </a:xfrm>
          <a:solidFill>
            <a:srgbClr val="75DCD2"/>
          </a:solidFill>
        </p:spPr>
        <p:txBody>
          <a:bodyPr vert="horz" lIns="72000" tIns="36000" rIns="0" bIns="0" rtlCol="0" anchor="t">
            <a:noAutofit/>
          </a:bodyPr>
          <a:lstStyle/>
          <a:p>
            <a:pPr lvl="1">
              <a:lnSpc>
                <a:spcPct val="100000"/>
              </a:lnSpc>
              <a:spcAft>
                <a:spcPts val="600"/>
              </a:spcAft>
            </a:pPr>
            <a:r>
              <a:rPr lang="en-GB" sz="1800"/>
              <a:t>We are committed to creating good jobs, enhanced community value and opportunities for the people in the region in a fair and inclusive way.</a:t>
            </a:r>
          </a:p>
          <a:p>
            <a:pPr lvl="1">
              <a:spcAft>
                <a:spcPts val="600"/>
              </a:spcAft>
            </a:pPr>
            <a:endParaRPr lang="en-GB" sz="1800"/>
          </a:p>
          <a:p>
            <a:pPr>
              <a:spcAft>
                <a:spcPts val="600"/>
              </a:spcAft>
            </a:pPr>
            <a:endParaRPr lang="en-US" sz="1800"/>
          </a:p>
        </p:txBody>
      </p:sp>
      <p:sp>
        <p:nvSpPr>
          <p:cNvPr id="13" name="Text Placeholder 12">
            <a:extLst>
              <a:ext uri="{FF2B5EF4-FFF2-40B4-BE49-F238E27FC236}">
                <a16:creationId xmlns:a16="http://schemas.microsoft.com/office/drawing/2014/main" id="{AC5FAA74-10B3-8C9A-75E0-EEC7B954312A}"/>
              </a:ext>
            </a:extLst>
          </p:cNvPr>
          <p:cNvSpPr>
            <a:spLocks noGrp="1"/>
          </p:cNvSpPr>
          <p:nvPr>
            <p:ph type="body" sz="quarter" idx="28"/>
          </p:nvPr>
        </p:nvSpPr>
        <p:spPr>
          <a:xfrm>
            <a:off x="6132724" y="4230280"/>
            <a:ext cx="3682082" cy="1776038"/>
          </a:xfrm>
          <a:solidFill>
            <a:srgbClr val="75DCD2"/>
          </a:solidFill>
        </p:spPr>
        <p:txBody>
          <a:bodyPr vert="horz" lIns="72000" tIns="36000" rIns="0" bIns="0" rtlCol="0" anchor="t">
            <a:noAutofit/>
          </a:bodyPr>
          <a:lstStyle/>
          <a:p>
            <a:pPr>
              <a:spcBef>
                <a:spcPts val="0"/>
              </a:spcBef>
              <a:spcAft>
                <a:spcPts val="600"/>
              </a:spcAft>
            </a:pPr>
            <a:r>
              <a:rPr lang="en-GB" sz="1800"/>
              <a:t>We invite all stakeholders to join us to be a part of making positive changes to build a brighter, shared future through partnership.</a:t>
            </a:r>
          </a:p>
          <a:p>
            <a:pPr>
              <a:spcAft>
                <a:spcPts val="600"/>
              </a:spcAft>
            </a:pPr>
            <a:endParaRPr lang="en-US" sz="1800"/>
          </a:p>
        </p:txBody>
      </p:sp>
      <p:pic>
        <p:nvPicPr>
          <p:cNvPr id="18" name="Picture 17" descr="A blue line drawing of a shield with a check mark&#10;&#10;AI-generated content may be incorrect.">
            <a:extLst>
              <a:ext uri="{FF2B5EF4-FFF2-40B4-BE49-F238E27FC236}">
                <a16:creationId xmlns:a16="http://schemas.microsoft.com/office/drawing/2014/main" id="{3FD98588-3021-278E-62BD-60267E7D49F0}"/>
              </a:ext>
            </a:extLst>
          </p:cNvPr>
          <p:cNvPicPr>
            <a:picLocks noChangeAspect="1"/>
          </p:cNvPicPr>
          <p:nvPr/>
        </p:nvPicPr>
        <p:blipFill>
          <a:blip r:embed="rId4">
            <a:grayscl/>
          </a:blip>
          <a:stretch>
            <a:fillRect/>
          </a:stretch>
        </p:blipFill>
        <p:spPr>
          <a:xfrm>
            <a:off x="5053496" y="3672867"/>
            <a:ext cx="536070" cy="522933"/>
          </a:xfrm>
          <a:prstGeom prst="rect">
            <a:avLst/>
          </a:prstGeom>
        </p:spPr>
      </p:pic>
      <p:pic>
        <p:nvPicPr>
          <p:cNvPr id="19" name="Picture 18" descr="A hand holding a plant&#10;&#10;AI-generated content may be incorrect.">
            <a:extLst>
              <a:ext uri="{FF2B5EF4-FFF2-40B4-BE49-F238E27FC236}">
                <a16:creationId xmlns:a16="http://schemas.microsoft.com/office/drawing/2014/main" id="{3EFEC964-6F25-EC5D-1F81-5CF156F0EEA0}"/>
              </a:ext>
            </a:extLst>
          </p:cNvPr>
          <p:cNvPicPr>
            <a:picLocks noChangeAspect="1"/>
          </p:cNvPicPr>
          <p:nvPr/>
        </p:nvPicPr>
        <p:blipFill>
          <a:blip r:embed="rId5">
            <a:grayscl/>
          </a:blip>
          <a:stretch>
            <a:fillRect/>
          </a:stretch>
        </p:blipFill>
        <p:spPr>
          <a:xfrm>
            <a:off x="4786266" y="1105385"/>
            <a:ext cx="715684" cy="715684"/>
          </a:xfrm>
          <a:prstGeom prst="rect">
            <a:avLst/>
          </a:prstGeom>
        </p:spPr>
      </p:pic>
      <p:pic>
        <p:nvPicPr>
          <p:cNvPr id="21" name="Picture 20" descr="A clock with a black background&#10;&#10;AI-generated content may be incorrect.">
            <a:extLst>
              <a:ext uri="{FF2B5EF4-FFF2-40B4-BE49-F238E27FC236}">
                <a16:creationId xmlns:a16="http://schemas.microsoft.com/office/drawing/2014/main" id="{4F800553-6EE9-ED8B-30AD-01B1C7836539}"/>
              </a:ext>
            </a:extLst>
          </p:cNvPr>
          <p:cNvPicPr>
            <a:picLocks noChangeAspect="1"/>
          </p:cNvPicPr>
          <p:nvPr/>
        </p:nvPicPr>
        <p:blipFill>
          <a:blip r:embed="rId6">
            <a:grayscl/>
          </a:blip>
          <a:stretch>
            <a:fillRect/>
          </a:stretch>
        </p:blipFill>
        <p:spPr>
          <a:xfrm>
            <a:off x="9058822" y="1209108"/>
            <a:ext cx="541787" cy="541787"/>
          </a:xfrm>
          <a:prstGeom prst="rect">
            <a:avLst/>
          </a:prstGeom>
        </p:spPr>
      </p:pic>
      <p:pic>
        <p:nvPicPr>
          <p:cNvPr id="22" name="Picture 21" descr="A black square with arrows&#10;&#10;AI-generated content may be incorrect.">
            <a:extLst>
              <a:ext uri="{FF2B5EF4-FFF2-40B4-BE49-F238E27FC236}">
                <a16:creationId xmlns:a16="http://schemas.microsoft.com/office/drawing/2014/main" id="{7861EFF5-1087-94D1-2325-97F274C1C6D8}"/>
              </a:ext>
            </a:extLst>
          </p:cNvPr>
          <p:cNvPicPr>
            <a:picLocks noChangeAspect="1"/>
          </p:cNvPicPr>
          <p:nvPr/>
        </p:nvPicPr>
        <p:blipFill>
          <a:blip r:embed="rId7">
            <a:grayscl/>
          </a:blip>
          <a:stretch>
            <a:fillRect/>
          </a:stretch>
        </p:blipFill>
        <p:spPr>
          <a:xfrm>
            <a:off x="9085834" y="3675403"/>
            <a:ext cx="492381" cy="492381"/>
          </a:xfrm>
          <a:prstGeom prst="rect">
            <a:avLst/>
          </a:prstGeom>
        </p:spPr>
      </p:pic>
      <p:pic>
        <p:nvPicPr>
          <p:cNvPr id="6" name="Audio 5">
            <a:hlinkClick r:id="" action="ppaction://media"/>
            <a:extLst>
              <a:ext uri="{FF2B5EF4-FFF2-40B4-BE49-F238E27FC236}">
                <a16:creationId xmlns:a16="http://schemas.microsoft.com/office/drawing/2014/main" id="{EF1D2AD0-4797-7132-FC63-AFCFA1D8ABE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370779" t="-370779" r="-370779" b="-370779"/>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08543299"/>
      </p:ext>
    </p:extLst>
  </p:cSld>
  <p:clrMapOvr>
    <a:masterClrMapping/>
  </p:clrMapOvr>
  <mc:AlternateContent xmlns:mc="http://schemas.openxmlformats.org/markup-compatibility/2006" xmlns:p14="http://schemas.microsoft.com/office/powerpoint/2010/main">
    <mc:Choice Requires="p14">
      <p:transition spd="slow" p14:dur="2000" advTm="34549"/>
    </mc:Choice>
    <mc:Fallback xmlns="">
      <p:transition spd="slow" advTm="34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2" name="Straight Arrow Connector 71">
            <a:extLst>
              <a:ext uri="{FF2B5EF4-FFF2-40B4-BE49-F238E27FC236}">
                <a16:creationId xmlns:a16="http://schemas.microsoft.com/office/drawing/2014/main" id="{BBD12722-584B-1D1A-4976-019E76FEC2FD}"/>
              </a:ext>
            </a:extLst>
          </p:cNvPr>
          <p:cNvCxnSpPr>
            <a:cxnSpLocks/>
          </p:cNvCxnSpPr>
          <p:nvPr/>
        </p:nvCxnSpPr>
        <p:spPr>
          <a:xfrm>
            <a:off x="6734983" y="3206872"/>
            <a:ext cx="3558323" cy="9089"/>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71" name="Straight Arrow Connector 70">
            <a:extLst>
              <a:ext uri="{FF2B5EF4-FFF2-40B4-BE49-F238E27FC236}">
                <a16:creationId xmlns:a16="http://schemas.microsoft.com/office/drawing/2014/main" id="{706469A2-5147-6B18-B1A0-DE20B17B9EA6}"/>
              </a:ext>
            </a:extLst>
          </p:cNvPr>
          <p:cNvCxnSpPr/>
          <p:nvPr/>
        </p:nvCxnSpPr>
        <p:spPr>
          <a:xfrm flipV="1">
            <a:off x="1585879" y="2952623"/>
            <a:ext cx="8707425" cy="13324"/>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7" name="object 3">
            <a:extLst>
              <a:ext uri="{FF2B5EF4-FFF2-40B4-BE49-F238E27FC236}">
                <a16:creationId xmlns:a16="http://schemas.microsoft.com/office/drawing/2014/main" id="{43A15AD3-1447-58C3-D03D-4C155B4ED0EA}"/>
              </a:ext>
            </a:extLst>
          </p:cNvPr>
          <p:cNvSpPr txBox="1">
            <a:spLocks/>
          </p:cNvSpPr>
          <p:nvPr/>
        </p:nvSpPr>
        <p:spPr>
          <a:xfrm>
            <a:off x="345574" y="542443"/>
            <a:ext cx="8893527" cy="428387"/>
          </a:xfrm>
          <a:prstGeom prst="rect">
            <a:avLst/>
          </a:prstGeom>
        </p:spPr>
        <p:txBody>
          <a:bodyPr vert="horz" wrap="square" lIns="0" tIns="29210" rIns="0" bIns="0" rtlCol="0" anchor="t" anchorCtr="0">
            <a:sp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marL="8255" marR="3175">
              <a:lnSpc>
                <a:spcPct val="95500"/>
              </a:lnSpc>
              <a:spcBef>
                <a:spcPts val="230"/>
              </a:spcBef>
            </a:pPr>
            <a:r>
              <a:rPr lang="en-US" sz="2700" spc="-90"/>
              <a:t>What do we do?</a:t>
            </a:r>
          </a:p>
        </p:txBody>
      </p:sp>
      <p:sp>
        <p:nvSpPr>
          <p:cNvPr id="19" name="object 4">
            <a:extLst>
              <a:ext uri="{FF2B5EF4-FFF2-40B4-BE49-F238E27FC236}">
                <a16:creationId xmlns:a16="http://schemas.microsoft.com/office/drawing/2014/main" id="{557F1509-17C5-5F64-B4DF-20199297E890}"/>
              </a:ext>
            </a:extLst>
          </p:cNvPr>
          <p:cNvSpPr txBox="1"/>
          <p:nvPr/>
        </p:nvSpPr>
        <p:spPr>
          <a:xfrm>
            <a:off x="343279" y="1319054"/>
            <a:ext cx="10565975" cy="527603"/>
          </a:xfrm>
          <a:prstGeom prst="rect">
            <a:avLst/>
          </a:prstGeom>
        </p:spPr>
        <p:txBody>
          <a:bodyPr vert="horz" wrap="square" lIns="0" tIns="28787" rIns="0" bIns="0" rtlCol="0" anchor="t">
            <a:spAutoFit/>
          </a:bodyPr>
          <a:lstStyle/>
          <a:p>
            <a:pPr marL="8255" marR="3175" defTabSz="609630">
              <a:lnSpc>
                <a:spcPts val="2000"/>
              </a:lnSpc>
              <a:spcBef>
                <a:spcPts val="227"/>
              </a:spcBef>
              <a:defRPr/>
            </a:pPr>
            <a:r>
              <a:rPr lang="en-US" sz="1600" kern="0" spc="-130">
                <a:latin typeface="Univers"/>
                <a:cs typeface="Arial"/>
              </a:rPr>
              <a:t>We are shaping a place where business and communities can prosper together. We are developing the industries of the future, nurturing talent, and making it easier to build what the region needs to thrive now and for generations to come.</a:t>
            </a:r>
            <a:endParaRPr lang="en-US"/>
          </a:p>
        </p:txBody>
      </p:sp>
      <p:grpSp>
        <p:nvGrpSpPr>
          <p:cNvPr id="23" name="object 5">
            <a:extLst>
              <a:ext uri="{FF2B5EF4-FFF2-40B4-BE49-F238E27FC236}">
                <a16:creationId xmlns:a16="http://schemas.microsoft.com/office/drawing/2014/main" id="{65928F09-A810-31BB-D37E-E6DFC4ED007A}"/>
              </a:ext>
            </a:extLst>
          </p:cNvPr>
          <p:cNvGrpSpPr/>
          <p:nvPr/>
        </p:nvGrpSpPr>
        <p:grpSpPr>
          <a:xfrm>
            <a:off x="2908652" y="3374859"/>
            <a:ext cx="1784350" cy="3244850"/>
            <a:chOff x="6394978" y="5197754"/>
            <a:chExt cx="2676525" cy="4867275"/>
          </a:xfrm>
        </p:grpSpPr>
        <p:sp>
          <p:nvSpPr>
            <p:cNvPr id="21" name="object 6">
              <a:extLst>
                <a:ext uri="{FF2B5EF4-FFF2-40B4-BE49-F238E27FC236}">
                  <a16:creationId xmlns:a16="http://schemas.microsoft.com/office/drawing/2014/main" id="{CD6381A1-458C-71EF-F840-93263363FAAA}"/>
                </a:ext>
              </a:extLst>
            </p:cNvPr>
            <p:cNvSpPr/>
            <p:nvPr/>
          </p:nvSpPr>
          <p:spPr>
            <a:xfrm>
              <a:off x="6394978" y="5197754"/>
              <a:ext cx="2676525" cy="4867275"/>
            </a:xfrm>
            <a:custGeom>
              <a:avLst/>
              <a:gdLst/>
              <a:ahLst/>
              <a:cxnLst/>
              <a:rect l="l" t="t" r="r" b="b"/>
              <a:pathLst>
                <a:path w="2676525" h="4867275">
                  <a:moveTo>
                    <a:pt x="2587532" y="4867275"/>
                  </a:moveTo>
                  <a:lnTo>
                    <a:pt x="88995" y="4867275"/>
                  </a:lnTo>
                  <a:lnTo>
                    <a:pt x="82801" y="4866665"/>
                  </a:lnTo>
                  <a:lnTo>
                    <a:pt x="37131" y="4847748"/>
                  </a:lnTo>
                  <a:lnTo>
                    <a:pt x="9643" y="4814249"/>
                  </a:lnTo>
                  <a:lnTo>
                    <a:pt x="0" y="4778282"/>
                  </a:lnTo>
                  <a:lnTo>
                    <a:pt x="0" y="88995"/>
                  </a:lnTo>
                  <a:lnTo>
                    <a:pt x="12577" y="47532"/>
                  </a:lnTo>
                  <a:lnTo>
                    <a:pt x="47532" y="12577"/>
                  </a:lnTo>
                  <a:lnTo>
                    <a:pt x="88995" y="0"/>
                  </a:lnTo>
                  <a:lnTo>
                    <a:pt x="95250" y="0"/>
                  </a:lnTo>
                  <a:lnTo>
                    <a:pt x="2587532" y="0"/>
                  </a:lnTo>
                  <a:lnTo>
                    <a:pt x="2628995" y="12577"/>
                  </a:lnTo>
                  <a:lnTo>
                    <a:pt x="2663942" y="47532"/>
                  </a:lnTo>
                  <a:lnTo>
                    <a:pt x="2676525" y="88995"/>
                  </a:lnTo>
                  <a:lnTo>
                    <a:pt x="2676525" y="4778282"/>
                  </a:lnTo>
                  <a:lnTo>
                    <a:pt x="2663942" y="4819745"/>
                  </a:lnTo>
                  <a:lnTo>
                    <a:pt x="2628995" y="4854692"/>
                  </a:lnTo>
                  <a:lnTo>
                    <a:pt x="2593724" y="4866665"/>
                  </a:lnTo>
                  <a:lnTo>
                    <a:pt x="2587532" y="4867275"/>
                  </a:lnTo>
                  <a:close/>
                </a:path>
              </a:pathLst>
            </a:custGeom>
            <a:solidFill>
              <a:srgbClr val="D2F7CC"/>
            </a:solidFill>
          </p:spPr>
          <p:txBody>
            <a:bodyPr wrap="square" lIns="0" tIns="0" rIns="0" bIns="0" rtlCol="0"/>
            <a:lstStyle/>
            <a:p>
              <a:pPr marL="0" marR="0" lvl="0" indent="0" defTabSz="60963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endParaRPr>
            </a:p>
          </p:txBody>
        </p:sp>
        <p:sp>
          <p:nvSpPr>
            <p:cNvPr id="22" name="object 7">
              <a:extLst>
                <a:ext uri="{FF2B5EF4-FFF2-40B4-BE49-F238E27FC236}">
                  <a16:creationId xmlns:a16="http://schemas.microsoft.com/office/drawing/2014/main" id="{A2100EC7-C649-B50E-6A45-39A4D2DA33DF}"/>
                </a:ext>
              </a:extLst>
            </p:cNvPr>
            <p:cNvSpPr/>
            <p:nvPr/>
          </p:nvSpPr>
          <p:spPr>
            <a:xfrm>
              <a:off x="6763133" y="6751247"/>
              <a:ext cx="1970405" cy="222885"/>
            </a:xfrm>
            <a:custGeom>
              <a:avLst/>
              <a:gdLst/>
              <a:ahLst/>
              <a:cxnLst/>
              <a:rect l="l" t="t" r="r" b="b"/>
              <a:pathLst>
                <a:path w="1970404" h="222884">
                  <a:moveTo>
                    <a:pt x="41021" y="219056"/>
                  </a:moveTo>
                  <a:lnTo>
                    <a:pt x="0" y="219056"/>
                  </a:lnTo>
                  <a:lnTo>
                    <a:pt x="0" y="0"/>
                  </a:lnTo>
                  <a:lnTo>
                    <a:pt x="59229" y="0"/>
                  </a:lnTo>
                  <a:lnTo>
                    <a:pt x="69172" y="32509"/>
                  </a:lnTo>
                  <a:lnTo>
                    <a:pt x="35091" y="32509"/>
                  </a:lnTo>
                  <a:lnTo>
                    <a:pt x="41021" y="219056"/>
                  </a:lnTo>
                  <a:close/>
                </a:path>
                <a:path w="1970404" h="222884">
                  <a:moveTo>
                    <a:pt x="144659" y="158292"/>
                  </a:moveTo>
                  <a:lnTo>
                    <a:pt x="107644" y="158292"/>
                  </a:lnTo>
                  <a:lnTo>
                    <a:pt x="156129" y="0"/>
                  </a:lnTo>
                  <a:lnTo>
                    <a:pt x="215359" y="0"/>
                  </a:lnTo>
                  <a:lnTo>
                    <a:pt x="215359" y="32509"/>
                  </a:lnTo>
                  <a:lnTo>
                    <a:pt x="180268" y="32509"/>
                  </a:lnTo>
                  <a:lnTo>
                    <a:pt x="144659" y="158292"/>
                  </a:lnTo>
                  <a:close/>
                </a:path>
                <a:path w="1970404" h="222884">
                  <a:moveTo>
                    <a:pt x="127457" y="219056"/>
                  </a:moveTo>
                  <a:lnTo>
                    <a:pt x="87901" y="219056"/>
                  </a:lnTo>
                  <a:lnTo>
                    <a:pt x="35091" y="32509"/>
                  </a:lnTo>
                  <a:lnTo>
                    <a:pt x="69172" y="32509"/>
                  </a:lnTo>
                  <a:lnTo>
                    <a:pt x="107644" y="158292"/>
                  </a:lnTo>
                  <a:lnTo>
                    <a:pt x="144659" y="158292"/>
                  </a:lnTo>
                  <a:lnTo>
                    <a:pt x="127457" y="219056"/>
                  </a:lnTo>
                  <a:close/>
                </a:path>
                <a:path w="1970404" h="222884">
                  <a:moveTo>
                    <a:pt x="215359" y="219056"/>
                  </a:moveTo>
                  <a:lnTo>
                    <a:pt x="174337" y="219056"/>
                  </a:lnTo>
                  <a:lnTo>
                    <a:pt x="180268" y="32509"/>
                  </a:lnTo>
                  <a:lnTo>
                    <a:pt x="215359" y="32509"/>
                  </a:lnTo>
                  <a:lnTo>
                    <a:pt x="215359" y="219056"/>
                  </a:lnTo>
                  <a:close/>
                </a:path>
                <a:path w="1970404" h="222884">
                  <a:moveTo>
                    <a:pt x="284972" y="113923"/>
                  </a:moveTo>
                  <a:lnTo>
                    <a:pt x="246114" y="113923"/>
                  </a:lnTo>
                  <a:lnTo>
                    <a:pt x="253713" y="86058"/>
                  </a:lnTo>
                  <a:lnTo>
                    <a:pt x="269546" y="66179"/>
                  </a:lnTo>
                  <a:lnTo>
                    <a:pt x="290703" y="54265"/>
                  </a:lnTo>
                  <a:lnTo>
                    <a:pt x="314273" y="50299"/>
                  </a:lnTo>
                  <a:lnTo>
                    <a:pt x="343723" y="54740"/>
                  </a:lnTo>
                  <a:lnTo>
                    <a:pt x="364756" y="67931"/>
                  </a:lnTo>
                  <a:lnTo>
                    <a:pt x="373637" y="83297"/>
                  </a:lnTo>
                  <a:lnTo>
                    <a:pt x="314552" y="83297"/>
                  </a:lnTo>
                  <a:lnTo>
                    <a:pt x="302092" y="84972"/>
                  </a:lnTo>
                  <a:lnTo>
                    <a:pt x="293144" y="90317"/>
                  </a:lnTo>
                  <a:lnTo>
                    <a:pt x="287505" y="99808"/>
                  </a:lnTo>
                  <a:lnTo>
                    <a:pt x="284972" y="113923"/>
                  </a:lnTo>
                  <a:close/>
                </a:path>
                <a:path w="1970404" h="222884">
                  <a:moveTo>
                    <a:pt x="298298" y="222754"/>
                  </a:moveTo>
                  <a:lnTo>
                    <a:pt x="276159" y="219339"/>
                  </a:lnTo>
                  <a:lnTo>
                    <a:pt x="257381" y="209464"/>
                  </a:lnTo>
                  <a:lnTo>
                    <a:pt x="244359" y="193675"/>
                  </a:lnTo>
                  <a:lnTo>
                    <a:pt x="239575" y="172908"/>
                  </a:lnTo>
                  <a:lnTo>
                    <a:pt x="239487" y="172523"/>
                  </a:lnTo>
                  <a:lnTo>
                    <a:pt x="247576" y="146969"/>
                  </a:lnTo>
                  <a:lnTo>
                    <a:pt x="269877" y="130230"/>
                  </a:lnTo>
                  <a:lnTo>
                    <a:pt x="303441" y="120215"/>
                  </a:lnTo>
                  <a:lnTo>
                    <a:pt x="345318" y="114830"/>
                  </a:lnTo>
                  <a:lnTo>
                    <a:pt x="343504" y="114830"/>
                  </a:lnTo>
                  <a:lnTo>
                    <a:pt x="314552" y="83297"/>
                  </a:lnTo>
                  <a:lnTo>
                    <a:pt x="373637" y="83297"/>
                  </a:lnTo>
                  <a:lnTo>
                    <a:pt x="377325" y="89678"/>
                  </a:lnTo>
                  <a:lnTo>
                    <a:pt x="381385" y="119783"/>
                  </a:lnTo>
                  <a:lnTo>
                    <a:pt x="381131" y="145665"/>
                  </a:lnTo>
                  <a:lnTo>
                    <a:pt x="345457" y="145665"/>
                  </a:lnTo>
                  <a:lnTo>
                    <a:pt x="318313" y="149235"/>
                  </a:lnTo>
                  <a:lnTo>
                    <a:pt x="297774" y="154237"/>
                  </a:lnTo>
                  <a:lnTo>
                    <a:pt x="284770" y="161529"/>
                  </a:lnTo>
                  <a:lnTo>
                    <a:pt x="280229" y="171966"/>
                  </a:lnTo>
                  <a:lnTo>
                    <a:pt x="281640" y="179836"/>
                  </a:lnTo>
                  <a:lnTo>
                    <a:pt x="285976" y="185587"/>
                  </a:lnTo>
                  <a:lnTo>
                    <a:pt x="293385" y="189114"/>
                  </a:lnTo>
                  <a:lnTo>
                    <a:pt x="304018" y="190313"/>
                  </a:lnTo>
                  <a:lnTo>
                    <a:pt x="382200" y="190313"/>
                  </a:lnTo>
                  <a:lnTo>
                    <a:pt x="383428" y="201197"/>
                  </a:lnTo>
                  <a:lnTo>
                    <a:pt x="348457" y="201197"/>
                  </a:lnTo>
                  <a:lnTo>
                    <a:pt x="345178" y="201615"/>
                  </a:lnTo>
                  <a:lnTo>
                    <a:pt x="345756" y="205520"/>
                  </a:lnTo>
                  <a:lnTo>
                    <a:pt x="343484" y="209156"/>
                  </a:lnTo>
                  <a:lnTo>
                    <a:pt x="333109" y="216056"/>
                  </a:lnTo>
                  <a:lnTo>
                    <a:pt x="317868" y="220916"/>
                  </a:lnTo>
                  <a:lnTo>
                    <a:pt x="298298" y="222754"/>
                  </a:lnTo>
                  <a:close/>
                </a:path>
                <a:path w="1970404" h="222884">
                  <a:moveTo>
                    <a:pt x="382200" y="190313"/>
                  </a:moveTo>
                  <a:lnTo>
                    <a:pt x="304018" y="190313"/>
                  </a:lnTo>
                  <a:lnTo>
                    <a:pt x="320175" y="188419"/>
                  </a:lnTo>
                  <a:lnTo>
                    <a:pt x="333344" y="181802"/>
                  </a:lnTo>
                  <a:lnTo>
                    <a:pt x="342210" y="169064"/>
                  </a:lnTo>
                  <a:lnTo>
                    <a:pt x="345388" y="149235"/>
                  </a:lnTo>
                  <a:lnTo>
                    <a:pt x="345457" y="145665"/>
                  </a:lnTo>
                  <a:lnTo>
                    <a:pt x="381131" y="145665"/>
                  </a:lnTo>
                  <a:lnTo>
                    <a:pt x="381159" y="172908"/>
                  </a:lnTo>
                  <a:lnTo>
                    <a:pt x="382000" y="188419"/>
                  </a:lnTo>
                  <a:lnTo>
                    <a:pt x="382200" y="190313"/>
                  </a:lnTo>
                  <a:close/>
                </a:path>
                <a:path w="1970404" h="222884">
                  <a:moveTo>
                    <a:pt x="345756" y="205520"/>
                  </a:moveTo>
                  <a:lnTo>
                    <a:pt x="345178" y="201615"/>
                  </a:lnTo>
                  <a:lnTo>
                    <a:pt x="348457" y="201197"/>
                  </a:lnTo>
                  <a:lnTo>
                    <a:pt x="345756" y="205520"/>
                  </a:lnTo>
                  <a:close/>
                </a:path>
                <a:path w="1970404" h="222884">
                  <a:moveTo>
                    <a:pt x="386338" y="219056"/>
                  </a:moveTo>
                  <a:lnTo>
                    <a:pt x="347759" y="219056"/>
                  </a:lnTo>
                  <a:lnTo>
                    <a:pt x="345756" y="205520"/>
                  </a:lnTo>
                  <a:lnTo>
                    <a:pt x="348457" y="201197"/>
                  </a:lnTo>
                  <a:lnTo>
                    <a:pt x="383428" y="201197"/>
                  </a:lnTo>
                  <a:lnTo>
                    <a:pt x="383705" y="203647"/>
                  </a:lnTo>
                  <a:lnTo>
                    <a:pt x="386338" y="219056"/>
                  </a:lnTo>
                  <a:close/>
                </a:path>
                <a:path w="1970404" h="222884">
                  <a:moveTo>
                    <a:pt x="496820" y="67182"/>
                  </a:moveTo>
                  <a:lnTo>
                    <a:pt x="443730" y="67182"/>
                  </a:lnTo>
                  <a:lnTo>
                    <a:pt x="446415" y="63991"/>
                  </a:lnTo>
                  <a:lnTo>
                    <a:pt x="454901" y="59237"/>
                  </a:lnTo>
                  <a:lnTo>
                    <a:pt x="467638" y="54810"/>
                  </a:lnTo>
                  <a:lnTo>
                    <a:pt x="483076" y="52601"/>
                  </a:lnTo>
                  <a:lnTo>
                    <a:pt x="488309" y="52601"/>
                  </a:lnTo>
                  <a:lnTo>
                    <a:pt x="496820" y="53438"/>
                  </a:lnTo>
                  <a:lnTo>
                    <a:pt x="496820" y="67182"/>
                  </a:lnTo>
                  <a:close/>
                </a:path>
                <a:path w="1970404" h="222884">
                  <a:moveTo>
                    <a:pt x="446242" y="219056"/>
                  </a:moveTo>
                  <a:lnTo>
                    <a:pt x="408360" y="219056"/>
                  </a:lnTo>
                  <a:lnTo>
                    <a:pt x="408360" y="53438"/>
                  </a:lnTo>
                  <a:lnTo>
                    <a:pt x="445613" y="53438"/>
                  </a:lnTo>
                  <a:lnTo>
                    <a:pt x="443730" y="67182"/>
                  </a:lnTo>
                  <a:lnTo>
                    <a:pt x="496820" y="67182"/>
                  </a:lnTo>
                  <a:lnTo>
                    <a:pt x="496820" y="91320"/>
                  </a:lnTo>
                  <a:lnTo>
                    <a:pt x="476310" y="91320"/>
                  </a:lnTo>
                  <a:lnTo>
                    <a:pt x="462606" y="93338"/>
                  </a:lnTo>
                  <a:lnTo>
                    <a:pt x="453270" y="100136"/>
                  </a:lnTo>
                  <a:lnTo>
                    <a:pt x="447938" y="112834"/>
                  </a:lnTo>
                  <a:lnTo>
                    <a:pt x="446242" y="132550"/>
                  </a:lnTo>
                  <a:lnTo>
                    <a:pt x="446242" y="219056"/>
                  </a:lnTo>
                  <a:close/>
                </a:path>
                <a:path w="1970404" h="222884">
                  <a:moveTo>
                    <a:pt x="496820" y="93064"/>
                  </a:moveTo>
                  <a:lnTo>
                    <a:pt x="484821" y="91877"/>
                  </a:lnTo>
                  <a:lnTo>
                    <a:pt x="480217" y="91320"/>
                  </a:lnTo>
                  <a:lnTo>
                    <a:pt x="496820" y="91320"/>
                  </a:lnTo>
                  <a:lnTo>
                    <a:pt x="496820" y="93064"/>
                  </a:lnTo>
                  <a:close/>
                </a:path>
                <a:path w="1970404" h="222884">
                  <a:moveTo>
                    <a:pt x="547683" y="219056"/>
                  </a:moveTo>
                  <a:lnTo>
                    <a:pt x="509801" y="219056"/>
                  </a:lnTo>
                  <a:lnTo>
                    <a:pt x="509801" y="0"/>
                  </a:lnTo>
                  <a:lnTo>
                    <a:pt x="547683" y="0"/>
                  </a:lnTo>
                  <a:lnTo>
                    <a:pt x="547683" y="113086"/>
                  </a:lnTo>
                  <a:lnTo>
                    <a:pt x="594466" y="113086"/>
                  </a:lnTo>
                  <a:lnTo>
                    <a:pt x="584867" y="123550"/>
                  </a:lnTo>
                  <a:lnTo>
                    <a:pt x="605568" y="151526"/>
                  </a:lnTo>
                  <a:lnTo>
                    <a:pt x="559264" y="151526"/>
                  </a:lnTo>
                  <a:lnTo>
                    <a:pt x="547683" y="164013"/>
                  </a:lnTo>
                  <a:lnTo>
                    <a:pt x="547683" y="219056"/>
                  </a:lnTo>
                  <a:close/>
                </a:path>
                <a:path w="1970404" h="222884">
                  <a:moveTo>
                    <a:pt x="720631" y="222754"/>
                  </a:moveTo>
                  <a:lnTo>
                    <a:pt x="686158" y="215961"/>
                  </a:lnTo>
                  <a:lnTo>
                    <a:pt x="660587" y="197455"/>
                  </a:lnTo>
                  <a:lnTo>
                    <a:pt x="644683" y="170042"/>
                  </a:lnTo>
                  <a:lnTo>
                    <a:pt x="639212" y="136526"/>
                  </a:lnTo>
                  <a:lnTo>
                    <a:pt x="645552" y="101596"/>
                  </a:lnTo>
                  <a:lnTo>
                    <a:pt x="662827" y="74541"/>
                  </a:lnTo>
                  <a:lnTo>
                    <a:pt x="688421" y="57061"/>
                  </a:lnTo>
                  <a:lnTo>
                    <a:pt x="719717" y="50857"/>
                  </a:lnTo>
                  <a:lnTo>
                    <a:pt x="753431" y="58559"/>
                  </a:lnTo>
                  <a:lnTo>
                    <a:pt x="778594" y="79721"/>
                  </a:lnTo>
                  <a:lnTo>
                    <a:pt x="781119" y="85041"/>
                  </a:lnTo>
                  <a:lnTo>
                    <a:pt x="719717" y="85041"/>
                  </a:lnTo>
                  <a:lnTo>
                    <a:pt x="704675" y="86957"/>
                  </a:lnTo>
                  <a:lnTo>
                    <a:pt x="692346" y="92785"/>
                  </a:lnTo>
                  <a:lnTo>
                    <a:pt x="683743" y="102641"/>
                  </a:lnTo>
                  <a:lnTo>
                    <a:pt x="679884" y="116643"/>
                  </a:lnTo>
                  <a:lnTo>
                    <a:pt x="794092" y="116643"/>
                  </a:lnTo>
                  <a:lnTo>
                    <a:pt x="797022" y="150758"/>
                  </a:lnTo>
                  <a:lnTo>
                    <a:pt x="679331" y="150758"/>
                  </a:lnTo>
                  <a:lnTo>
                    <a:pt x="683175" y="166714"/>
                  </a:lnTo>
                  <a:lnTo>
                    <a:pt x="692395" y="178419"/>
                  </a:lnTo>
                  <a:lnTo>
                    <a:pt x="705408" y="185624"/>
                  </a:lnTo>
                  <a:lnTo>
                    <a:pt x="720631" y="188081"/>
                  </a:lnTo>
                  <a:lnTo>
                    <a:pt x="785898" y="188081"/>
                  </a:lnTo>
                  <a:lnTo>
                    <a:pt x="770154" y="206106"/>
                  </a:lnTo>
                  <a:lnTo>
                    <a:pt x="747953" y="218390"/>
                  </a:lnTo>
                  <a:lnTo>
                    <a:pt x="720631" y="222754"/>
                  </a:lnTo>
                  <a:close/>
                </a:path>
                <a:path w="1970404" h="222884">
                  <a:moveTo>
                    <a:pt x="594466" y="113086"/>
                  </a:moveTo>
                  <a:lnTo>
                    <a:pt x="547683" y="113086"/>
                  </a:lnTo>
                  <a:lnTo>
                    <a:pt x="601055" y="53438"/>
                  </a:lnTo>
                  <a:lnTo>
                    <a:pt x="649184" y="53438"/>
                  </a:lnTo>
                  <a:lnTo>
                    <a:pt x="594466" y="113086"/>
                  </a:lnTo>
                  <a:close/>
                </a:path>
                <a:path w="1970404" h="222884">
                  <a:moveTo>
                    <a:pt x="794092" y="116643"/>
                  </a:moveTo>
                  <a:lnTo>
                    <a:pt x="757950" y="116643"/>
                  </a:lnTo>
                  <a:lnTo>
                    <a:pt x="755276" y="105878"/>
                  </a:lnTo>
                  <a:lnTo>
                    <a:pt x="747888" y="95663"/>
                  </a:lnTo>
                  <a:lnTo>
                    <a:pt x="735974" y="88037"/>
                  </a:lnTo>
                  <a:lnTo>
                    <a:pt x="719717" y="85041"/>
                  </a:lnTo>
                  <a:lnTo>
                    <a:pt x="781119" y="85041"/>
                  </a:lnTo>
                  <a:lnTo>
                    <a:pt x="793644" y="111427"/>
                  </a:lnTo>
                  <a:lnTo>
                    <a:pt x="794092" y="116643"/>
                  </a:lnTo>
                  <a:close/>
                </a:path>
                <a:path w="1970404" h="222884">
                  <a:moveTo>
                    <a:pt x="655538" y="219056"/>
                  </a:moveTo>
                  <a:lnTo>
                    <a:pt x="609008" y="219056"/>
                  </a:lnTo>
                  <a:lnTo>
                    <a:pt x="559264" y="151526"/>
                  </a:lnTo>
                  <a:lnTo>
                    <a:pt x="605568" y="151526"/>
                  </a:lnTo>
                  <a:lnTo>
                    <a:pt x="655538" y="219056"/>
                  </a:lnTo>
                  <a:close/>
                </a:path>
                <a:path w="1970404" h="222884">
                  <a:moveTo>
                    <a:pt x="785898" y="188081"/>
                  </a:moveTo>
                  <a:lnTo>
                    <a:pt x="720631" y="188081"/>
                  </a:lnTo>
                  <a:lnTo>
                    <a:pt x="734264" y="186545"/>
                  </a:lnTo>
                  <a:lnTo>
                    <a:pt x="744620" y="181863"/>
                  </a:lnTo>
                  <a:lnTo>
                    <a:pt x="752505" y="173924"/>
                  </a:lnTo>
                  <a:lnTo>
                    <a:pt x="758722" y="162617"/>
                  </a:lnTo>
                  <a:lnTo>
                    <a:pt x="797232" y="162617"/>
                  </a:lnTo>
                  <a:lnTo>
                    <a:pt x="786744" y="187112"/>
                  </a:lnTo>
                  <a:lnTo>
                    <a:pt x="785898" y="188081"/>
                  </a:lnTo>
                  <a:close/>
                </a:path>
                <a:path w="1970404" h="222884">
                  <a:moveTo>
                    <a:pt x="861116" y="53438"/>
                  </a:moveTo>
                  <a:lnTo>
                    <a:pt x="823235" y="53438"/>
                  </a:lnTo>
                  <a:lnTo>
                    <a:pt x="823235" y="14859"/>
                  </a:lnTo>
                  <a:lnTo>
                    <a:pt x="861116" y="14859"/>
                  </a:lnTo>
                  <a:lnTo>
                    <a:pt x="861116" y="53438"/>
                  </a:lnTo>
                  <a:close/>
                </a:path>
                <a:path w="1970404" h="222884">
                  <a:moveTo>
                    <a:pt x="890281" y="86157"/>
                  </a:moveTo>
                  <a:lnTo>
                    <a:pt x="798956" y="86157"/>
                  </a:lnTo>
                  <a:lnTo>
                    <a:pt x="798956" y="53438"/>
                  </a:lnTo>
                  <a:lnTo>
                    <a:pt x="890281" y="53438"/>
                  </a:lnTo>
                  <a:lnTo>
                    <a:pt x="890281" y="86157"/>
                  </a:lnTo>
                  <a:close/>
                </a:path>
                <a:path w="1970404" h="222884">
                  <a:moveTo>
                    <a:pt x="890281" y="219056"/>
                  </a:moveTo>
                  <a:lnTo>
                    <a:pt x="865507" y="219056"/>
                  </a:lnTo>
                  <a:lnTo>
                    <a:pt x="845484" y="216967"/>
                  </a:lnTo>
                  <a:lnTo>
                    <a:pt x="832444" y="209778"/>
                  </a:lnTo>
                  <a:lnTo>
                    <a:pt x="825367" y="196099"/>
                  </a:lnTo>
                  <a:lnTo>
                    <a:pt x="823235" y="174547"/>
                  </a:lnTo>
                  <a:lnTo>
                    <a:pt x="823235" y="86157"/>
                  </a:lnTo>
                  <a:lnTo>
                    <a:pt x="861116" y="86157"/>
                  </a:lnTo>
                  <a:lnTo>
                    <a:pt x="861116" y="185831"/>
                  </a:lnTo>
                  <a:lnTo>
                    <a:pt x="860539" y="185831"/>
                  </a:lnTo>
                  <a:lnTo>
                    <a:pt x="861116" y="186546"/>
                  </a:lnTo>
                  <a:lnTo>
                    <a:pt x="890281" y="186546"/>
                  </a:lnTo>
                  <a:lnTo>
                    <a:pt x="890281" y="219056"/>
                  </a:lnTo>
                  <a:close/>
                </a:path>
                <a:path w="1970404" h="222884">
                  <a:moveTo>
                    <a:pt x="890281" y="186546"/>
                  </a:moveTo>
                  <a:lnTo>
                    <a:pt x="861116" y="186546"/>
                  </a:lnTo>
                  <a:lnTo>
                    <a:pt x="861116" y="185831"/>
                  </a:lnTo>
                  <a:lnTo>
                    <a:pt x="871231" y="185500"/>
                  </a:lnTo>
                  <a:lnTo>
                    <a:pt x="890281" y="185500"/>
                  </a:lnTo>
                  <a:lnTo>
                    <a:pt x="890281" y="186546"/>
                  </a:lnTo>
                  <a:close/>
                </a:path>
                <a:path w="1970404" h="222884">
                  <a:moveTo>
                    <a:pt x="861116" y="186546"/>
                  </a:moveTo>
                  <a:lnTo>
                    <a:pt x="860539" y="185831"/>
                  </a:lnTo>
                  <a:lnTo>
                    <a:pt x="861116" y="185831"/>
                  </a:lnTo>
                  <a:lnTo>
                    <a:pt x="861116" y="186546"/>
                  </a:lnTo>
                  <a:close/>
                </a:path>
                <a:path w="1970404" h="222884">
                  <a:moveTo>
                    <a:pt x="997457" y="153060"/>
                  </a:moveTo>
                  <a:lnTo>
                    <a:pt x="894691" y="153060"/>
                  </a:lnTo>
                  <a:lnTo>
                    <a:pt x="894691" y="116643"/>
                  </a:lnTo>
                  <a:lnTo>
                    <a:pt x="997457" y="116643"/>
                  </a:lnTo>
                  <a:lnTo>
                    <a:pt x="997457" y="153060"/>
                  </a:lnTo>
                  <a:close/>
                </a:path>
                <a:path w="1970404" h="222884">
                  <a:moveTo>
                    <a:pt x="1138124" y="65438"/>
                  </a:moveTo>
                  <a:lnTo>
                    <a:pt x="1055483" y="65438"/>
                  </a:lnTo>
                  <a:lnTo>
                    <a:pt x="1058212" y="62541"/>
                  </a:lnTo>
                  <a:lnTo>
                    <a:pt x="1066578" y="57598"/>
                  </a:lnTo>
                  <a:lnTo>
                    <a:pt x="1079758" y="52929"/>
                  </a:lnTo>
                  <a:lnTo>
                    <a:pt x="1096926" y="50857"/>
                  </a:lnTo>
                  <a:lnTo>
                    <a:pt x="1114289" y="52929"/>
                  </a:lnTo>
                  <a:lnTo>
                    <a:pt x="1128024" y="58086"/>
                  </a:lnTo>
                  <a:lnTo>
                    <a:pt x="1137583" y="64719"/>
                  </a:lnTo>
                  <a:lnTo>
                    <a:pt x="1138124" y="65438"/>
                  </a:lnTo>
                  <a:close/>
                </a:path>
                <a:path w="1970404" h="222884">
                  <a:moveTo>
                    <a:pt x="1236199" y="71228"/>
                  </a:moveTo>
                  <a:lnTo>
                    <a:pt x="1142484" y="71228"/>
                  </a:lnTo>
                  <a:lnTo>
                    <a:pt x="1150108" y="63483"/>
                  </a:lnTo>
                  <a:lnTo>
                    <a:pt x="1161787" y="56987"/>
                  </a:lnTo>
                  <a:lnTo>
                    <a:pt x="1176423" y="52519"/>
                  </a:lnTo>
                  <a:lnTo>
                    <a:pt x="1192919" y="50857"/>
                  </a:lnTo>
                  <a:lnTo>
                    <a:pt x="1218130" y="55867"/>
                  </a:lnTo>
                  <a:lnTo>
                    <a:pt x="1235433" y="69641"/>
                  </a:lnTo>
                  <a:lnTo>
                    <a:pt x="1236199" y="71228"/>
                  </a:lnTo>
                  <a:close/>
                </a:path>
                <a:path w="1970404" h="222884">
                  <a:moveTo>
                    <a:pt x="1056607" y="219056"/>
                  </a:moveTo>
                  <a:lnTo>
                    <a:pt x="1018726" y="219056"/>
                  </a:lnTo>
                  <a:lnTo>
                    <a:pt x="1018726" y="53438"/>
                  </a:lnTo>
                  <a:lnTo>
                    <a:pt x="1056607" y="53438"/>
                  </a:lnTo>
                  <a:lnTo>
                    <a:pt x="1055754" y="62541"/>
                  </a:lnTo>
                  <a:lnTo>
                    <a:pt x="1055666" y="63483"/>
                  </a:lnTo>
                  <a:lnTo>
                    <a:pt x="1055550" y="64719"/>
                  </a:lnTo>
                  <a:lnTo>
                    <a:pt x="1055483" y="65438"/>
                  </a:lnTo>
                  <a:lnTo>
                    <a:pt x="1138124" y="65438"/>
                  </a:lnTo>
                  <a:lnTo>
                    <a:pt x="1142484" y="71228"/>
                  </a:lnTo>
                  <a:lnTo>
                    <a:pt x="1236199" y="71228"/>
                  </a:lnTo>
                  <a:lnTo>
                    <a:pt x="1242997" y="85320"/>
                  </a:lnTo>
                  <a:lnTo>
                    <a:pt x="1087792" y="85320"/>
                  </a:lnTo>
                  <a:lnTo>
                    <a:pt x="1074677" y="87936"/>
                  </a:lnTo>
                  <a:lnTo>
                    <a:pt x="1064873" y="95994"/>
                  </a:lnTo>
                  <a:lnTo>
                    <a:pt x="1058732" y="109807"/>
                  </a:lnTo>
                  <a:lnTo>
                    <a:pt x="1056607" y="129690"/>
                  </a:lnTo>
                  <a:lnTo>
                    <a:pt x="1056607" y="219056"/>
                  </a:lnTo>
                  <a:close/>
                </a:path>
                <a:path w="1970404" h="222884">
                  <a:moveTo>
                    <a:pt x="1152600" y="219056"/>
                  </a:moveTo>
                  <a:lnTo>
                    <a:pt x="1114719" y="219056"/>
                  </a:lnTo>
                  <a:lnTo>
                    <a:pt x="1114719" y="123690"/>
                  </a:lnTo>
                  <a:lnTo>
                    <a:pt x="1113932" y="109807"/>
                  </a:lnTo>
                  <a:lnTo>
                    <a:pt x="1113827" y="107953"/>
                  </a:lnTo>
                  <a:lnTo>
                    <a:pt x="1110141" y="95994"/>
                  </a:lnTo>
                  <a:lnTo>
                    <a:pt x="1110096" y="95846"/>
                  </a:lnTo>
                  <a:lnTo>
                    <a:pt x="1101944" y="88068"/>
                  </a:lnTo>
                  <a:lnTo>
                    <a:pt x="1087792" y="85320"/>
                  </a:lnTo>
                  <a:lnTo>
                    <a:pt x="1183785" y="85320"/>
                  </a:lnTo>
                  <a:lnTo>
                    <a:pt x="1170670" y="87936"/>
                  </a:lnTo>
                  <a:lnTo>
                    <a:pt x="1160866" y="95994"/>
                  </a:lnTo>
                  <a:lnTo>
                    <a:pt x="1154725" y="109807"/>
                  </a:lnTo>
                  <a:lnTo>
                    <a:pt x="1152600" y="129690"/>
                  </a:lnTo>
                  <a:lnTo>
                    <a:pt x="1152600" y="219056"/>
                  </a:lnTo>
                  <a:close/>
                </a:path>
                <a:path w="1970404" h="222884">
                  <a:moveTo>
                    <a:pt x="1248593" y="219056"/>
                  </a:moveTo>
                  <a:lnTo>
                    <a:pt x="1210712" y="219056"/>
                  </a:lnTo>
                  <a:lnTo>
                    <a:pt x="1210712" y="123690"/>
                  </a:lnTo>
                  <a:lnTo>
                    <a:pt x="1209925" y="109807"/>
                  </a:lnTo>
                  <a:lnTo>
                    <a:pt x="1209820" y="107953"/>
                  </a:lnTo>
                  <a:lnTo>
                    <a:pt x="1206134" y="95994"/>
                  </a:lnTo>
                  <a:lnTo>
                    <a:pt x="1206089" y="95846"/>
                  </a:lnTo>
                  <a:lnTo>
                    <a:pt x="1197937" y="88068"/>
                  </a:lnTo>
                  <a:lnTo>
                    <a:pt x="1183785" y="85320"/>
                  </a:lnTo>
                  <a:lnTo>
                    <a:pt x="1242997" y="85320"/>
                  </a:lnTo>
                  <a:lnTo>
                    <a:pt x="1245398" y="90295"/>
                  </a:lnTo>
                  <a:lnTo>
                    <a:pt x="1248593" y="115946"/>
                  </a:lnTo>
                  <a:lnTo>
                    <a:pt x="1248593" y="219056"/>
                  </a:lnTo>
                  <a:close/>
                </a:path>
                <a:path w="1970404" h="222884">
                  <a:moveTo>
                    <a:pt x="1311953" y="113923"/>
                  </a:moveTo>
                  <a:lnTo>
                    <a:pt x="1273101" y="113923"/>
                  </a:lnTo>
                  <a:lnTo>
                    <a:pt x="1280697" y="86058"/>
                  </a:lnTo>
                  <a:lnTo>
                    <a:pt x="1296530" y="66179"/>
                  </a:lnTo>
                  <a:lnTo>
                    <a:pt x="1317688" y="54265"/>
                  </a:lnTo>
                  <a:lnTo>
                    <a:pt x="1341261" y="50299"/>
                  </a:lnTo>
                  <a:lnTo>
                    <a:pt x="1370709" y="54740"/>
                  </a:lnTo>
                  <a:lnTo>
                    <a:pt x="1391740" y="67931"/>
                  </a:lnTo>
                  <a:lnTo>
                    <a:pt x="1400621" y="83297"/>
                  </a:lnTo>
                  <a:lnTo>
                    <a:pt x="1341538" y="83297"/>
                  </a:lnTo>
                  <a:lnTo>
                    <a:pt x="1329075" y="84972"/>
                  </a:lnTo>
                  <a:lnTo>
                    <a:pt x="1320127" y="90317"/>
                  </a:lnTo>
                  <a:lnTo>
                    <a:pt x="1314487" y="99808"/>
                  </a:lnTo>
                  <a:lnTo>
                    <a:pt x="1311953" y="113923"/>
                  </a:lnTo>
                  <a:close/>
                </a:path>
                <a:path w="1970404" h="222884">
                  <a:moveTo>
                    <a:pt x="1325279" y="222754"/>
                  </a:moveTo>
                  <a:lnTo>
                    <a:pt x="1284366" y="209464"/>
                  </a:lnTo>
                  <a:lnTo>
                    <a:pt x="1266560" y="172908"/>
                  </a:lnTo>
                  <a:lnTo>
                    <a:pt x="1266471" y="172523"/>
                  </a:lnTo>
                  <a:lnTo>
                    <a:pt x="1274561" y="146969"/>
                  </a:lnTo>
                  <a:lnTo>
                    <a:pt x="1296863" y="130230"/>
                  </a:lnTo>
                  <a:lnTo>
                    <a:pt x="1330427" y="120215"/>
                  </a:lnTo>
                  <a:lnTo>
                    <a:pt x="1372303" y="114830"/>
                  </a:lnTo>
                  <a:lnTo>
                    <a:pt x="1370484" y="114830"/>
                  </a:lnTo>
                  <a:lnTo>
                    <a:pt x="1368463" y="99808"/>
                  </a:lnTo>
                  <a:lnTo>
                    <a:pt x="1368423" y="99514"/>
                  </a:lnTo>
                  <a:lnTo>
                    <a:pt x="1362576" y="89829"/>
                  </a:lnTo>
                  <a:lnTo>
                    <a:pt x="1353446" y="84761"/>
                  </a:lnTo>
                  <a:lnTo>
                    <a:pt x="1341538" y="83297"/>
                  </a:lnTo>
                  <a:lnTo>
                    <a:pt x="1400621" y="83297"/>
                  </a:lnTo>
                  <a:lnTo>
                    <a:pt x="1404308" y="89678"/>
                  </a:lnTo>
                  <a:lnTo>
                    <a:pt x="1408365" y="119783"/>
                  </a:lnTo>
                  <a:lnTo>
                    <a:pt x="1408115" y="145665"/>
                  </a:lnTo>
                  <a:lnTo>
                    <a:pt x="1372446" y="145665"/>
                  </a:lnTo>
                  <a:lnTo>
                    <a:pt x="1345300" y="149235"/>
                  </a:lnTo>
                  <a:lnTo>
                    <a:pt x="1324758" y="154237"/>
                  </a:lnTo>
                  <a:lnTo>
                    <a:pt x="1311752" y="161529"/>
                  </a:lnTo>
                  <a:lnTo>
                    <a:pt x="1307210" y="171966"/>
                  </a:lnTo>
                  <a:lnTo>
                    <a:pt x="1308622" y="179836"/>
                  </a:lnTo>
                  <a:lnTo>
                    <a:pt x="1312959" y="185587"/>
                  </a:lnTo>
                  <a:lnTo>
                    <a:pt x="1320370" y="189114"/>
                  </a:lnTo>
                  <a:lnTo>
                    <a:pt x="1331003" y="190313"/>
                  </a:lnTo>
                  <a:lnTo>
                    <a:pt x="1409187" y="190313"/>
                  </a:lnTo>
                  <a:lnTo>
                    <a:pt x="1410415" y="201197"/>
                  </a:lnTo>
                  <a:lnTo>
                    <a:pt x="1375437" y="201197"/>
                  </a:lnTo>
                  <a:lnTo>
                    <a:pt x="1372161" y="201615"/>
                  </a:lnTo>
                  <a:lnTo>
                    <a:pt x="1372738" y="205517"/>
                  </a:lnTo>
                  <a:lnTo>
                    <a:pt x="1370465" y="209156"/>
                  </a:lnTo>
                  <a:lnTo>
                    <a:pt x="1360091" y="216056"/>
                  </a:lnTo>
                  <a:lnTo>
                    <a:pt x="1344851" y="220916"/>
                  </a:lnTo>
                  <a:lnTo>
                    <a:pt x="1325279" y="222754"/>
                  </a:lnTo>
                  <a:close/>
                </a:path>
                <a:path w="1970404" h="222884">
                  <a:moveTo>
                    <a:pt x="1409187" y="190313"/>
                  </a:moveTo>
                  <a:lnTo>
                    <a:pt x="1331003" y="190313"/>
                  </a:lnTo>
                  <a:lnTo>
                    <a:pt x="1347163" y="188419"/>
                  </a:lnTo>
                  <a:lnTo>
                    <a:pt x="1360333" y="181802"/>
                  </a:lnTo>
                  <a:lnTo>
                    <a:pt x="1369199" y="169064"/>
                  </a:lnTo>
                  <a:lnTo>
                    <a:pt x="1372377" y="149235"/>
                  </a:lnTo>
                  <a:lnTo>
                    <a:pt x="1372446" y="145665"/>
                  </a:lnTo>
                  <a:lnTo>
                    <a:pt x="1408115" y="145665"/>
                  </a:lnTo>
                  <a:lnTo>
                    <a:pt x="1408145" y="172908"/>
                  </a:lnTo>
                  <a:lnTo>
                    <a:pt x="1408987" y="188419"/>
                  </a:lnTo>
                  <a:lnTo>
                    <a:pt x="1409187" y="190313"/>
                  </a:lnTo>
                  <a:close/>
                </a:path>
                <a:path w="1970404" h="222884">
                  <a:moveTo>
                    <a:pt x="1372738" y="205517"/>
                  </a:moveTo>
                  <a:lnTo>
                    <a:pt x="1372161" y="201615"/>
                  </a:lnTo>
                  <a:lnTo>
                    <a:pt x="1375437" y="201197"/>
                  </a:lnTo>
                  <a:lnTo>
                    <a:pt x="1372738" y="205517"/>
                  </a:lnTo>
                  <a:close/>
                </a:path>
                <a:path w="1970404" h="222884">
                  <a:moveTo>
                    <a:pt x="1413328" y="219056"/>
                  </a:moveTo>
                  <a:lnTo>
                    <a:pt x="1374742" y="219056"/>
                  </a:lnTo>
                  <a:lnTo>
                    <a:pt x="1372738" y="205517"/>
                  </a:lnTo>
                  <a:lnTo>
                    <a:pt x="1375437" y="201197"/>
                  </a:lnTo>
                  <a:lnTo>
                    <a:pt x="1410415" y="201197"/>
                  </a:lnTo>
                  <a:lnTo>
                    <a:pt x="1410692" y="203647"/>
                  </a:lnTo>
                  <a:lnTo>
                    <a:pt x="1413328" y="219056"/>
                  </a:lnTo>
                  <a:close/>
                </a:path>
                <a:path w="1970404" h="222884">
                  <a:moveTo>
                    <a:pt x="1473230" y="219056"/>
                  </a:moveTo>
                  <a:lnTo>
                    <a:pt x="1435340" y="219056"/>
                  </a:lnTo>
                  <a:lnTo>
                    <a:pt x="1435340" y="0"/>
                  </a:lnTo>
                  <a:lnTo>
                    <a:pt x="1473230" y="0"/>
                  </a:lnTo>
                  <a:lnTo>
                    <a:pt x="1473230" y="113086"/>
                  </a:lnTo>
                  <a:lnTo>
                    <a:pt x="1520007" y="113086"/>
                  </a:lnTo>
                  <a:lnTo>
                    <a:pt x="1510406" y="123550"/>
                  </a:lnTo>
                  <a:lnTo>
                    <a:pt x="1531109" y="151526"/>
                  </a:lnTo>
                  <a:lnTo>
                    <a:pt x="1484803" y="151526"/>
                  </a:lnTo>
                  <a:lnTo>
                    <a:pt x="1473230" y="164013"/>
                  </a:lnTo>
                  <a:lnTo>
                    <a:pt x="1473230" y="219056"/>
                  </a:lnTo>
                  <a:close/>
                </a:path>
                <a:path w="1970404" h="222884">
                  <a:moveTo>
                    <a:pt x="1646176" y="222754"/>
                  </a:moveTo>
                  <a:lnTo>
                    <a:pt x="1611703" y="215961"/>
                  </a:lnTo>
                  <a:lnTo>
                    <a:pt x="1586131" y="197455"/>
                  </a:lnTo>
                  <a:lnTo>
                    <a:pt x="1570227" y="170042"/>
                  </a:lnTo>
                  <a:lnTo>
                    <a:pt x="1564756" y="136526"/>
                  </a:lnTo>
                  <a:lnTo>
                    <a:pt x="1571096" y="101596"/>
                  </a:lnTo>
                  <a:lnTo>
                    <a:pt x="1588371" y="74541"/>
                  </a:lnTo>
                  <a:lnTo>
                    <a:pt x="1613965" y="57061"/>
                  </a:lnTo>
                  <a:lnTo>
                    <a:pt x="1645261" y="50857"/>
                  </a:lnTo>
                  <a:lnTo>
                    <a:pt x="1678971" y="58559"/>
                  </a:lnTo>
                  <a:lnTo>
                    <a:pt x="1704134" y="79721"/>
                  </a:lnTo>
                  <a:lnTo>
                    <a:pt x="1706660" y="85041"/>
                  </a:lnTo>
                  <a:lnTo>
                    <a:pt x="1645261" y="85041"/>
                  </a:lnTo>
                  <a:lnTo>
                    <a:pt x="1630220" y="86957"/>
                  </a:lnTo>
                  <a:lnTo>
                    <a:pt x="1617890" y="92785"/>
                  </a:lnTo>
                  <a:lnTo>
                    <a:pt x="1609288" y="102641"/>
                  </a:lnTo>
                  <a:lnTo>
                    <a:pt x="1605428" y="116643"/>
                  </a:lnTo>
                  <a:lnTo>
                    <a:pt x="1719635" y="116643"/>
                  </a:lnTo>
                  <a:lnTo>
                    <a:pt x="1722566" y="150758"/>
                  </a:lnTo>
                  <a:lnTo>
                    <a:pt x="1604875" y="150758"/>
                  </a:lnTo>
                  <a:lnTo>
                    <a:pt x="1608719" y="166714"/>
                  </a:lnTo>
                  <a:lnTo>
                    <a:pt x="1617939" y="178419"/>
                  </a:lnTo>
                  <a:lnTo>
                    <a:pt x="1630952" y="185624"/>
                  </a:lnTo>
                  <a:lnTo>
                    <a:pt x="1646176" y="188081"/>
                  </a:lnTo>
                  <a:lnTo>
                    <a:pt x="1711438" y="188081"/>
                  </a:lnTo>
                  <a:lnTo>
                    <a:pt x="1695695" y="206106"/>
                  </a:lnTo>
                  <a:lnTo>
                    <a:pt x="1673496" y="218390"/>
                  </a:lnTo>
                  <a:lnTo>
                    <a:pt x="1646176" y="222754"/>
                  </a:lnTo>
                  <a:close/>
                </a:path>
                <a:path w="1970404" h="222884">
                  <a:moveTo>
                    <a:pt x="1520007" y="113086"/>
                  </a:moveTo>
                  <a:lnTo>
                    <a:pt x="1473230" y="113086"/>
                  </a:lnTo>
                  <a:lnTo>
                    <a:pt x="1526599" y="53438"/>
                  </a:lnTo>
                  <a:lnTo>
                    <a:pt x="1574729" y="53438"/>
                  </a:lnTo>
                  <a:lnTo>
                    <a:pt x="1520007" y="113086"/>
                  </a:lnTo>
                  <a:close/>
                </a:path>
                <a:path w="1970404" h="222884">
                  <a:moveTo>
                    <a:pt x="1719635" y="116643"/>
                  </a:moveTo>
                  <a:lnTo>
                    <a:pt x="1683495" y="116643"/>
                  </a:lnTo>
                  <a:lnTo>
                    <a:pt x="1680816" y="105878"/>
                  </a:lnTo>
                  <a:lnTo>
                    <a:pt x="1673429" y="95663"/>
                  </a:lnTo>
                  <a:lnTo>
                    <a:pt x="1661517" y="88037"/>
                  </a:lnTo>
                  <a:lnTo>
                    <a:pt x="1645261" y="85041"/>
                  </a:lnTo>
                  <a:lnTo>
                    <a:pt x="1706660" y="85041"/>
                  </a:lnTo>
                  <a:lnTo>
                    <a:pt x="1719187" y="111427"/>
                  </a:lnTo>
                  <a:lnTo>
                    <a:pt x="1719635" y="116643"/>
                  </a:lnTo>
                  <a:close/>
                </a:path>
                <a:path w="1970404" h="222884">
                  <a:moveTo>
                    <a:pt x="1581082" y="219056"/>
                  </a:moveTo>
                  <a:lnTo>
                    <a:pt x="1534552" y="219056"/>
                  </a:lnTo>
                  <a:lnTo>
                    <a:pt x="1484803" y="151526"/>
                  </a:lnTo>
                  <a:lnTo>
                    <a:pt x="1531109" y="151526"/>
                  </a:lnTo>
                  <a:lnTo>
                    <a:pt x="1581082" y="219056"/>
                  </a:lnTo>
                  <a:close/>
                </a:path>
                <a:path w="1970404" h="222884">
                  <a:moveTo>
                    <a:pt x="1711438" y="188081"/>
                  </a:moveTo>
                  <a:lnTo>
                    <a:pt x="1646176" y="188081"/>
                  </a:lnTo>
                  <a:lnTo>
                    <a:pt x="1659808" y="186545"/>
                  </a:lnTo>
                  <a:lnTo>
                    <a:pt x="1670164" y="181863"/>
                  </a:lnTo>
                  <a:lnTo>
                    <a:pt x="1678049" y="173924"/>
                  </a:lnTo>
                  <a:lnTo>
                    <a:pt x="1684266" y="162617"/>
                  </a:lnTo>
                  <a:lnTo>
                    <a:pt x="1722776" y="162617"/>
                  </a:lnTo>
                  <a:lnTo>
                    <a:pt x="1712284" y="187112"/>
                  </a:lnTo>
                  <a:lnTo>
                    <a:pt x="1711438" y="188081"/>
                  </a:lnTo>
                  <a:close/>
                </a:path>
                <a:path w="1970404" h="222884">
                  <a:moveTo>
                    <a:pt x="1965540" y="188918"/>
                  </a:moveTo>
                  <a:lnTo>
                    <a:pt x="1902436" y="188918"/>
                  </a:lnTo>
                  <a:lnTo>
                    <a:pt x="1914803" y="187780"/>
                  </a:lnTo>
                  <a:lnTo>
                    <a:pt x="1924188" y="184471"/>
                  </a:lnTo>
                  <a:lnTo>
                    <a:pt x="1930146" y="179147"/>
                  </a:lnTo>
                  <a:lnTo>
                    <a:pt x="1932223" y="171936"/>
                  </a:lnTo>
                  <a:lnTo>
                    <a:pt x="1930356" y="164478"/>
                  </a:lnTo>
                  <a:lnTo>
                    <a:pt x="1925033" y="159051"/>
                  </a:lnTo>
                  <a:lnTo>
                    <a:pt x="1916716" y="155180"/>
                  </a:lnTo>
                  <a:lnTo>
                    <a:pt x="1905856" y="152362"/>
                  </a:lnTo>
                  <a:lnTo>
                    <a:pt x="1882444" y="147650"/>
                  </a:lnTo>
                  <a:lnTo>
                    <a:pt x="1882607" y="147650"/>
                  </a:lnTo>
                  <a:lnTo>
                    <a:pt x="1866375" y="142941"/>
                  </a:lnTo>
                  <a:lnTo>
                    <a:pt x="1850736" y="134128"/>
                  </a:lnTo>
                  <a:lnTo>
                    <a:pt x="1839114" y="120043"/>
                  </a:lnTo>
                  <a:lnTo>
                    <a:pt x="1834561" y="99412"/>
                  </a:lnTo>
                  <a:lnTo>
                    <a:pt x="1840076" y="78891"/>
                  </a:lnTo>
                  <a:lnTo>
                    <a:pt x="1854878" y="63536"/>
                  </a:lnTo>
                  <a:lnTo>
                    <a:pt x="1876352" y="53911"/>
                  </a:lnTo>
                  <a:lnTo>
                    <a:pt x="1901884" y="50578"/>
                  </a:lnTo>
                  <a:lnTo>
                    <a:pt x="1926445" y="54520"/>
                  </a:lnTo>
                  <a:lnTo>
                    <a:pt x="1946538" y="66056"/>
                  </a:lnTo>
                  <a:lnTo>
                    <a:pt x="1961204" y="84747"/>
                  </a:lnTo>
                  <a:lnTo>
                    <a:pt x="1899213" y="84747"/>
                  </a:lnTo>
                  <a:lnTo>
                    <a:pt x="1888894" y="85512"/>
                  </a:lnTo>
                  <a:lnTo>
                    <a:pt x="1880498" y="87884"/>
                  </a:lnTo>
                  <a:lnTo>
                    <a:pt x="1874770" y="92061"/>
                  </a:lnTo>
                  <a:lnTo>
                    <a:pt x="1872652" y="98227"/>
                  </a:lnTo>
                  <a:lnTo>
                    <a:pt x="1872652" y="107365"/>
                  </a:lnTo>
                  <a:lnTo>
                    <a:pt x="1877605" y="110644"/>
                  </a:lnTo>
                  <a:lnTo>
                    <a:pt x="1913038" y="117620"/>
                  </a:lnTo>
                  <a:lnTo>
                    <a:pt x="1934066" y="123261"/>
                  </a:lnTo>
                  <a:lnTo>
                    <a:pt x="1952439" y="132820"/>
                  </a:lnTo>
                  <a:lnTo>
                    <a:pt x="1965449" y="147650"/>
                  </a:lnTo>
                  <a:lnTo>
                    <a:pt x="1970388" y="169106"/>
                  </a:lnTo>
                  <a:lnTo>
                    <a:pt x="1965540" y="188918"/>
                  </a:lnTo>
                  <a:close/>
                </a:path>
                <a:path w="1970404" h="222884">
                  <a:moveTo>
                    <a:pt x="1829846" y="67182"/>
                  </a:moveTo>
                  <a:lnTo>
                    <a:pt x="1776754" y="67182"/>
                  </a:lnTo>
                  <a:lnTo>
                    <a:pt x="1779437" y="63991"/>
                  </a:lnTo>
                  <a:lnTo>
                    <a:pt x="1787923" y="59237"/>
                  </a:lnTo>
                  <a:lnTo>
                    <a:pt x="1800662" y="54810"/>
                  </a:lnTo>
                  <a:lnTo>
                    <a:pt x="1816102" y="52601"/>
                  </a:lnTo>
                  <a:lnTo>
                    <a:pt x="1821331" y="52601"/>
                  </a:lnTo>
                  <a:lnTo>
                    <a:pt x="1829846" y="53438"/>
                  </a:lnTo>
                  <a:lnTo>
                    <a:pt x="1829846" y="67182"/>
                  </a:lnTo>
                  <a:close/>
                </a:path>
                <a:path w="1970404" h="222884">
                  <a:moveTo>
                    <a:pt x="1779269" y="219056"/>
                  </a:moveTo>
                  <a:lnTo>
                    <a:pt x="1741378" y="219056"/>
                  </a:lnTo>
                  <a:lnTo>
                    <a:pt x="1741378" y="53438"/>
                  </a:lnTo>
                  <a:lnTo>
                    <a:pt x="1778640" y="53438"/>
                  </a:lnTo>
                  <a:lnTo>
                    <a:pt x="1776754" y="67182"/>
                  </a:lnTo>
                  <a:lnTo>
                    <a:pt x="1829846" y="67182"/>
                  </a:lnTo>
                  <a:lnTo>
                    <a:pt x="1829846" y="91320"/>
                  </a:lnTo>
                  <a:lnTo>
                    <a:pt x="1809330" y="91320"/>
                  </a:lnTo>
                  <a:lnTo>
                    <a:pt x="1795627" y="93338"/>
                  </a:lnTo>
                  <a:lnTo>
                    <a:pt x="1786294" y="100136"/>
                  </a:lnTo>
                  <a:lnTo>
                    <a:pt x="1780964" y="112834"/>
                  </a:lnTo>
                  <a:lnTo>
                    <a:pt x="1779269" y="132550"/>
                  </a:lnTo>
                  <a:lnTo>
                    <a:pt x="1779269" y="219056"/>
                  </a:lnTo>
                  <a:close/>
                </a:path>
                <a:path w="1970404" h="222884">
                  <a:moveTo>
                    <a:pt x="1969483" y="110156"/>
                  </a:moveTo>
                  <a:lnTo>
                    <a:pt x="1930554" y="110156"/>
                  </a:lnTo>
                  <a:lnTo>
                    <a:pt x="1926105" y="97682"/>
                  </a:lnTo>
                  <a:lnTo>
                    <a:pt x="1919361" y="89898"/>
                  </a:lnTo>
                  <a:lnTo>
                    <a:pt x="1910330" y="85895"/>
                  </a:lnTo>
                  <a:lnTo>
                    <a:pt x="1898872" y="84747"/>
                  </a:lnTo>
                  <a:lnTo>
                    <a:pt x="1961204" y="84747"/>
                  </a:lnTo>
                  <a:lnTo>
                    <a:pt x="1969483" y="110156"/>
                  </a:lnTo>
                  <a:close/>
                </a:path>
                <a:path w="1970404" h="222884">
                  <a:moveTo>
                    <a:pt x="1829846" y="93064"/>
                  </a:moveTo>
                  <a:lnTo>
                    <a:pt x="1817845" y="91877"/>
                  </a:lnTo>
                  <a:lnTo>
                    <a:pt x="1813235" y="91320"/>
                  </a:lnTo>
                  <a:lnTo>
                    <a:pt x="1829846" y="91320"/>
                  </a:lnTo>
                  <a:lnTo>
                    <a:pt x="1829846" y="93064"/>
                  </a:lnTo>
                  <a:close/>
                </a:path>
                <a:path w="1970404" h="222884">
                  <a:moveTo>
                    <a:pt x="1901884" y="222754"/>
                  </a:moveTo>
                  <a:lnTo>
                    <a:pt x="1872935" y="217505"/>
                  </a:lnTo>
                  <a:lnTo>
                    <a:pt x="1850868" y="203316"/>
                  </a:lnTo>
                  <a:lnTo>
                    <a:pt x="1836152" y="182521"/>
                  </a:lnTo>
                  <a:lnTo>
                    <a:pt x="1829256" y="157455"/>
                  </a:lnTo>
                  <a:lnTo>
                    <a:pt x="1868118" y="157455"/>
                  </a:lnTo>
                  <a:lnTo>
                    <a:pt x="1872575" y="171936"/>
                  </a:lnTo>
                  <a:lnTo>
                    <a:pt x="1879362" y="181689"/>
                  </a:lnTo>
                  <a:lnTo>
                    <a:pt x="1889107" y="187190"/>
                  </a:lnTo>
                  <a:lnTo>
                    <a:pt x="1902436" y="188918"/>
                  </a:lnTo>
                  <a:lnTo>
                    <a:pt x="1965540" y="188918"/>
                  </a:lnTo>
                  <a:lnTo>
                    <a:pt x="1964873" y="191645"/>
                  </a:lnTo>
                  <a:lnTo>
                    <a:pt x="1949973" y="208513"/>
                  </a:lnTo>
                  <a:lnTo>
                    <a:pt x="1928225" y="219056"/>
                  </a:lnTo>
                  <a:lnTo>
                    <a:pt x="1928398" y="219056"/>
                  </a:lnTo>
                  <a:lnTo>
                    <a:pt x="1901884" y="222754"/>
                  </a:lnTo>
                  <a:close/>
                </a:path>
              </a:pathLst>
            </a:custGeom>
            <a:solidFill>
              <a:srgbClr val="0B1A2A"/>
            </a:solidFill>
          </p:spPr>
          <p:txBody>
            <a:bodyPr wrap="square" lIns="0" tIns="0" rIns="0" bIns="0" rtlCol="0"/>
            <a:lstStyle/>
            <a:p>
              <a:pPr marL="0" marR="0" lvl="0" indent="0" defTabSz="60963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endParaRPr>
            </a:p>
          </p:txBody>
        </p:sp>
      </p:grpSp>
      <p:grpSp>
        <p:nvGrpSpPr>
          <p:cNvPr id="27" name="object 8">
            <a:extLst>
              <a:ext uri="{FF2B5EF4-FFF2-40B4-BE49-F238E27FC236}">
                <a16:creationId xmlns:a16="http://schemas.microsoft.com/office/drawing/2014/main" id="{657583F3-1423-F98D-9620-C448F8A259CC}"/>
              </a:ext>
            </a:extLst>
          </p:cNvPr>
          <p:cNvGrpSpPr/>
          <p:nvPr/>
        </p:nvGrpSpPr>
        <p:grpSpPr>
          <a:xfrm>
            <a:off x="6731535" y="3374676"/>
            <a:ext cx="1784350" cy="3244850"/>
            <a:chOff x="12129302" y="5197480"/>
            <a:chExt cx="2676525" cy="4867275"/>
          </a:xfrm>
        </p:grpSpPr>
        <p:sp>
          <p:nvSpPr>
            <p:cNvPr id="25" name="object 9">
              <a:extLst>
                <a:ext uri="{FF2B5EF4-FFF2-40B4-BE49-F238E27FC236}">
                  <a16:creationId xmlns:a16="http://schemas.microsoft.com/office/drawing/2014/main" id="{E32E54F1-8938-EA4A-66A0-7026EBBCB71D}"/>
                </a:ext>
              </a:extLst>
            </p:cNvPr>
            <p:cNvSpPr/>
            <p:nvPr/>
          </p:nvSpPr>
          <p:spPr>
            <a:xfrm>
              <a:off x="12129302" y="5197480"/>
              <a:ext cx="2676525" cy="4867275"/>
            </a:xfrm>
            <a:custGeom>
              <a:avLst/>
              <a:gdLst/>
              <a:ahLst/>
              <a:cxnLst/>
              <a:rect l="l" t="t" r="r" b="b"/>
              <a:pathLst>
                <a:path w="2676525" h="4867275">
                  <a:moveTo>
                    <a:pt x="2587532" y="4867275"/>
                  </a:moveTo>
                  <a:lnTo>
                    <a:pt x="88995" y="4867275"/>
                  </a:lnTo>
                  <a:lnTo>
                    <a:pt x="82801" y="4866665"/>
                  </a:lnTo>
                  <a:lnTo>
                    <a:pt x="37131" y="4847748"/>
                  </a:lnTo>
                  <a:lnTo>
                    <a:pt x="9643" y="4814249"/>
                  </a:lnTo>
                  <a:lnTo>
                    <a:pt x="0" y="4778282"/>
                  </a:lnTo>
                  <a:lnTo>
                    <a:pt x="0" y="88995"/>
                  </a:lnTo>
                  <a:lnTo>
                    <a:pt x="12577" y="47532"/>
                  </a:lnTo>
                  <a:lnTo>
                    <a:pt x="47532" y="12577"/>
                  </a:lnTo>
                  <a:lnTo>
                    <a:pt x="88995" y="0"/>
                  </a:lnTo>
                  <a:lnTo>
                    <a:pt x="95250" y="0"/>
                  </a:lnTo>
                  <a:lnTo>
                    <a:pt x="2587532" y="0"/>
                  </a:lnTo>
                  <a:lnTo>
                    <a:pt x="2628995" y="12577"/>
                  </a:lnTo>
                  <a:lnTo>
                    <a:pt x="2663942" y="47532"/>
                  </a:lnTo>
                  <a:lnTo>
                    <a:pt x="2676525" y="88995"/>
                  </a:lnTo>
                  <a:lnTo>
                    <a:pt x="2676525" y="4778282"/>
                  </a:lnTo>
                  <a:lnTo>
                    <a:pt x="2663942" y="4819745"/>
                  </a:lnTo>
                  <a:lnTo>
                    <a:pt x="2628995" y="4854692"/>
                  </a:lnTo>
                  <a:lnTo>
                    <a:pt x="2593724" y="4866665"/>
                  </a:lnTo>
                  <a:lnTo>
                    <a:pt x="2587532" y="4867275"/>
                  </a:lnTo>
                  <a:close/>
                </a:path>
              </a:pathLst>
            </a:custGeom>
            <a:solidFill>
              <a:srgbClr val="F9F9A0"/>
            </a:solidFill>
          </p:spPr>
          <p:txBody>
            <a:bodyPr wrap="square" lIns="0" tIns="0" rIns="0" bIns="0" rtlCol="0"/>
            <a:lstStyle/>
            <a:p>
              <a:pPr marL="0" marR="0" lvl="0" indent="0" defTabSz="60963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endParaRPr>
            </a:p>
          </p:txBody>
        </p:sp>
        <p:sp>
          <p:nvSpPr>
            <p:cNvPr id="26" name="object 10">
              <a:extLst>
                <a:ext uri="{FF2B5EF4-FFF2-40B4-BE49-F238E27FC236}">
                  <a16:creationId xmlns:a16="http://schemas.microsoft.com/office/drawing/2014/main" id="{E2C32729-6C6A-72CA-6BFF-7BAAC21E2BA4}"/>
                </a:ext>
              </a:extLst>
            </p:cNvPr>
            <p:cNvSpPr/>
            <p:nvPr/>
          </p:nvSpPr>
          <p:spPr>
            <a:xfrm>
              <a:off x="12645707" y="6559079"/>
              <a:ext cx="1666239" cy="654050"/>
            </a:xfrm>
            <a:custGeom>
              <a:avLst/>
              <a:gdLst/>
              <a:ahLst/>
              <a:cxnLst/>
              <a:rect l="l" t="t" r="r" b="b"/>
              <a:pathLst>
                <a:path w="1666240" h="654050">
                  <a:moveTo>
                    <a:pt x="162763" y="449503"/>
                  </a:moveTo>
                  <a:lnTo>
                    <a:pt x="156070" y="417487"/>
                  </a:lnTo>
                  <a:lnTo>
                    <a:pt x="155625" y="415404"/>
                  </a:lnTo>
                  <a:lnTo>
                    <a:pt x="136093" y="394449"/>
                  </a:lnTo>
                  <a:lnTo>
                    <a:pt x="121183" y="389077"/>
                  </a:lnTo>
                  <a:lnTo>
                    <a:pt x="121183" y="449503"/>
                  </a:lnTo>
                  <a:lnTo>
                    <a:pt x="117868" y="466572"/>
                  </a:lnTo>
                  <a:lnTo>
                    <a:pt x="108343" y="475957"/>
                  </a:lnTo>
                  <a:lnTo>
                    <a:pt x="93218" y="479933"/>
                  </a:lnTo>
                  <a:lnTo>
                    <a:pt x="73113" y="480758"/>
                  </a:lnTo>
                  <a:lnTo>
                    <a:pt x="41021" y="480758"/>
                  </a:lnTo>
                  <a:lnTo>
                    <a:pt x="41021" y="417487"/>
                  </a:lnTo>
                  <a:lnTo>
                    <a:pt x="73113" y="417487"/>
                  </a:lnTo>
                  <a:lnTo>
                    <a:pt x="93167" y="418439"/>
                  </a:lnTo>
                  <a:lnTo>
                    <a:pt x="108292" y="422719"/>
                  </a:lnTo>
                  <a:lnTo>
                    <a:pt x="117843" y="432371"/>
                  </a:lnTo>
                  <a:lnTo>
                    <a:pt x="121183" y="449503"/>
                  </a:lnTo>
                  <a:lnTo>
                    <a:pt x="121183" y="389077"/>
                  </a:lnTo>
                  <a:lnTo>
                    <a:pt x="106895" y="383908"/>
                  </a:lnTo>
                  <a:lnTo>
                    <a:pt x="70815" y="381000"/>
                  </a:lnTo>
                  <a:lnTo>
                    <a:pt x="0" y="381000"/>
                  </a:lnTo>
                  <a:lnTo>
                    <a:pt x="0" y="600049"/>
                  </a:lnTo>
                  <a:lnTo>
                    <a:pt x="41021" y="600049"/>
                  </a:lnTo>
                  <a:lnTo>
                    <a:pt x="41021" y="518007"/>
                  </a:lnTo>
                  <a:lnTo>
                    <a:pt x="70815" y="518007"/>
                  </a:lnTo>
                  <a:lnTo>
                    <a:pt x="106895" y="515150"/>
                  </a:lnTo>
                  <a:lnTo>
                    <a:pt x="136093" y="504685"/>
                  </a:lnTo>
                  <a:lnTo>
                    <a:pt x="155625" y="483755"/>
                  </a:lnTo>
                  <a:lnTo>
                    <a:pt x="156260" y="480758"/>
                  </a:lnTo>
                  <a:lnTo>
                    <a:pt x="162763" y="449503"/>
                  </a:lnTo>
                  <a:close/>
                </a:path>
                <a:path w="1666240" h="654050">
                  <a:moveTo>
                    <a:pt x="215646" y="381000"/>
                  </a:moveTo>
                  <a:lnTo>
                    <a:pt x="177761" y="381000"/>
                  </a:lnTo>
                  <a:lnTo>
                    <a:pt x="177761" y="600049"/>
                  </a:lnTo>
                  <a:lnTo>
                    <a:pt x="215646" y="600049"/>
                  </a:lnTo>
                  <a:lnTo>
                    <a:pt x="215646" y="381000"/>
                  </a:lnTo>
                  <a:close/>
                </a:path>
                <a:path w="1666240" h="654050">
                  <a:moveTo>
                    <a:pt x="382625" y="600049"/>
                  </a:moveTo>
                  <a:lnTo>
                    <a:pt x="377444" y="553910"/>
                  </a:lnTo>
                  <a:lnTo>
                    <a:pt x="377418" y="526656"/>
                  </a:lnTo>
                  <a:lnTo>
                    <a:pt x="377672" y="500786"/>
                  </a:lnTo>
                  <a:lnTo>
                    <a:pt x="373608" y="470674"/>
                  </a:lnTo>
                  <a:lnTo>
                    <a:pt x="369925" y="464299"/>
                  </a:lnTo>
                  <a:lnTo>
                    <a:pt x="361035" y="448932"/>
                  </a:lnTo>
                  <a:lnTo>
                    <a:pt x="341744" y="436829"/>
                  </a:lnTo>
                  <a:lnTo>
                    <a:pt x="341744" y="526656"/>
                  </a:lnTo>
                  <a:lnTo>
                    <a:pt x="341680" y="530237"/>
                  </a:lnTo>
                  <a:lnTo>
                    <a:pt x="338493" y="550062"/>
                  </a:lnTo>
                  <a:lnTo>
                    <a:pt x="329628" y="562800"/>
                  </a:lnTo>
                  <a:lnTo>
                    <a:pt x="316458" y="569417"/>
                  </a:lnTo>
                  <a:lnTo>
                    <a:pt x="300304" y="571309"/>
                  </a:lnTo>
                  <a:lnTo>
                    <a:pt x="289674" y="570115"/>
                  </a:lnTo>
                  <a:lnTo>
                    <a:pt x="282257" y="566585"/>
                  </a:lnTo>
                  <a:lnTo>
                    <a:pt x="277926" y="560832"/>
                  </a:lnTo>
                  <a:lnTo>
                    <a:pt x="276517" y="552958"/>
                  </a:lnTo>
                  <a:lnTo>
                    <a:pt x="281051" y="542531"/>
                  </a:lnTo>
                  <a:lnTo>
                    <a:pt x="294055" y="535228"/>
                  </a:lnTo>
                  <a:lnTo>
                    <a:pt x="314604" y="530237"/>
                  </a:lnTo>
                  <a:lnTo>
                    <a:pt x="341744" y="526656"/>
                  </a:lnTo>
                  <a:lnTo>
                    <a:pt x="341744" y="436829"/>
                  </a:lnTo>
                  <a:lnTo>
                    <a:pt x="340004" y="435737"/>
                  </a:lnTo>
                  <a:lnTo>
                    <a:pt x="310565" y="431292"/>
                  </a:lnTo>
                  <a:lnTo>
                    <a:pt x="286994" y="435267"/>
                  </a:lnTo>
                  <a:lnTo>
                    <a:pt x="265836" y="447179"/>
                  </a:lnTo>
                  <a:lnTo>
                    <a:pt x="249999" y="467055"/>
                  </a:lnTo>
                  <a:lnTo>
                    <a:pt x="242404" y="494919"/>
                  </a:lnTo>
                  <a:lnTo>
                    <a:pt x="281254" y="494919"/>
                  </a:lnTo>
                  <a:lnTo>
                    <a:pt x="283794" y="480809"/>
                  </a:lnTo>
                  <a:lnTo>
                    <a:pt x="289433" y="471309"/>
                  </a:lnTo>
                  <a:lnTo>
                    <a:pt x="298373" y="465975"/>
                  </a:lnTo>
                  <a:lnTo>
                    <a:pt x="310845" y="464299"/>
                  </a:lnTo>
                  <a:lnTo>
                    <a:pt x="322745" y="465759"/>
                  </a:lnTo>
                  <a:lnTo>
                    <a:pt x="331876" y="470827"/>
                  </a:lnTo>
                  <a:lnTo>
                    <a:pt x="337731" y="480517"/>
                  </a:lnTo>
                  <a:lnTo>
                    <a:pt x="337769" y="480809"/>
                  </a:lnTo>
                  <a:lnTo>
                    <a:pt x="339788" y="495833"/>
                  </a:lnTo>
                  <a:lnTo>
                    <a:pt x="341604" y="495833"/>
                  </a:lnTo>
                  <a:lnTo>
                    <a:pt x="299732" y="501218"/>
                  </a:lnTo>
                  <a:lnTo>
                    <a:pt x="266166" y="511225"/>
                  </a:lnTo>
                  <a:lnTo>
                    <a:pt x="243865" y="527964"/>
                  </a:lnTo>
                  <a:lnTo>
                    <a:pt x="235775" y="553516"/>
                  </a:lnTo>
                  <a:lnTo>
                    <a:pt x="235864" y="553910"/>
                  </a:lnTo>
                  <a:lnTo>
                    <a:pt x="240639" y="574675"/>
                  </a:lnTo>
                  <a:lnTo>
                    <a:pt x="253669" y="590461"/>
                  </a:lnTo>
                  <a:lnTo>
                    <a:pt x="272440" y="600341"/>
                  </a:lnTo>
                  <a:lnTo>
                    <a:pt x="294589" y="603745"/>
                  </a:lnTo>
                  <a:lnTo>
                    <a:pt x="314159" y="601916"/>
                  </a:lnTo>
                  <a:lnTo>
                    <a:pt x="329399" y="597052"/>
                  </a:lnTo>
                  <a:lnTo>
                    <a:pt x="339775" y="590156"/>
                  </a:lnTo>
                  <a:lnTo>
                    <a:pt x="342036" y="586511"/>
                  </a:lnTo>
                  <a:lnTo>
                    <a:pt x="344043" y="600049"/>
                  </a:lnTo>
                  <a:lnTo>
                    <a:pt x="382625" y="600049"/>
                  </a:lnTo>
                  <a:close/>
                </a:path>
                <a:path w="1666240" h="654050">
                  <a:moveTo>
                    <a:pt x="486905" y="219049"/>
                  </a:moveTo>
                  <a:lnTo>
                    <a:pt x="470014" y="174193"/>
                  </a:lnTo>
                  <a:lnTo>
                    <a:pt x="456196" y="137502"/>
                  </a:lnTo>
                  <a:lnTo>
                    <a:pt x="424395" y="53022"/>
                  </a:lnTo>
                  <a:lnTo>
                    <a:pt x="413016" y="22809"/>
                  </a:lnTo>
                  <a:lnTo>
                    <a:pt x="413016" y="137502"/>
                  </a:lnTo>
                  <a:lnTo>
                    <a:pt x="352679" y="137502"/>
                  </a:lnTo>
                  <a:lnTo>
                    <a:pt x="382676" y="53022"/>
                  </a:lnTo>
                  <a:lnTo>
                    <a:pt x="413016" y="137502"/>
                  </a:lnTo>
                  <a:lnTo>
                    <a:pt x="413016" y="22809"/>
                  </a:lnTo>
                  <a:lnTo>
                    <a:pt x="404431" y="0"/>
                  </a:lnTo>
                  <a:lnTo>
                    <a:pt x="362508" y="0"/>
                  </a:lnTo>
                  <a:lnTo>
                    <a:pt x="281241" y="219049"/>
                  </a:lnTo>
                  <a:lnTo>
                    <a:pt x="323646" y="219049"/>
                  </a:lnTo>
                  <a:lnTo>
                    <a:pt x="339623" y="174193"/>
                  </a:lnTo>
                  <a:lnTo>
                    <a:pt x="426415" y="174193"/>
                  </a:lnTo>
                  <a:lnTo>
                    <a:pt x="426542" y="174548"/>
                  </a:lnTo>
                  <a:lnTo>
                    <a:pt x="442734" y="219049"/>
                  </a:lnTo>
                  <a:lnTo>
                    <a:pt x="486905" y="219049"/>
                  </a:lnTo>
                  <a:close/>
                </a:path>
                <a:path w="1666240" h="654050">
                  <a:moveTo>
                    <a:pt x="547306" y="538175"/>
                  </a:moveTo>
                  <a:lnTo>
                    <a:pt x="508660" y="538175"/>
                  </a:lnTo>
                  <a:lnTo>
                    <a:pt x="503923" y="551091"/>
                  </a:lnTo>
                  <a:lnTo>
                    <a:pt x="496252" y="560819"/>
                  </a:lnTo>
                  <a:lnTo>
                    <a:pt x="485775" y="566953"/>
                  </a:lnTo>
                  <a:lnTo>
                    <a:pt x="472592" y="569074"/>
                  </a:lnTo>
                  <a:lnTo>
                    <a:pt x="457885" y="566102"/>
                  </a:lnTo>
                  <a:lnTo>
                    <a:pt x="445668" y="556818"/>
                  </a:lnTo>
                  <a:lnTo>
                    <a:pt x="437311" y="540702"/>
                  </a:lnTo>
                  <a:lnTo>
                    <a:pt x="434225" y="517245"/>
                  </a:lnTo>
                  <a:lnTo>
                    <a:pt x="437273" y="494207"/>
                  </a:lnTo>
                  <a:lnTo>
                    <a:pt x="445541" y="478472"/>
                  </a:lnTo>
                  <a:lnTo>
                    <a:pt x="457746" y="469468"/>
                  </a:lnTo>
                  <a:lnTo>
                    <a:pt x="472592" y="466598"/>
                  </a:lnTo>
                  <a:lnTo>
                    <a:pt x="484974" y="468515"/>
                  </a:lnTo>
                  <a:lnTo>
                    <a:pt x="495122" y="474319"/>
                  </a:lnTo>
                  <a:lnTo>
                    <a:pt x="502627" y="483946"/>
                  </a:lnTo>
                  <a:lnTo>
                    <a:pt x="507403" y="497776"/>
                  </a:lnTo>
                  <a:lnTo>
                    <a:pt x="545350" y="497776"/>
                  </a:lnTo>
                  <a:lnTo>
                    <a:pt x="537946" y="472935"/>
                  </a:lnTo>
                  <a:lnTo>
                    <a:pt x="533463" y="466598"/>
                  </a:lnTo>
                  <a:lnTo>
                    <a:pt x="523074" y="451891"/>
                  </a:lnTo>
                  <a:lnTo>
                    <a:pt x="501573" y="437311"/>
                  </a:lnTo>
                  <a:lnTo>
                    <a:pt x="474268" y="431850"/>
                  </a:lnTo>
                  <a:lnTo>
                    <a:pt x="441426" y="438505"/>
                  </a:lnTo>
                  <a:lnTo>
                    <a:pt x="416102" y="456742"/>
                  </a:lnTo>
                  <a:lnTo>
                    <a:pt x="399808" y="483946"/>
                  </a:lnTo>
                  <a:lnTo>
                    <a:pt x="394042" y="517525"/>
                  </a:lnTo>
                  <a:lnTo>
                    <a:pt x="399605" y="551688"/>
                  </a:lnTo>
                  <a:lnTo>
                    <a:pt x="415340" y="579031"/>
                  </a:lnTo>
                  <a:lnTo>
                    <a:pt x="439839" y="597179"/>
                  </a:lnTo>
                  <a:lnTo>
                    <a:pt x="471690" y="603745"/>
                  </a:lnTo>
                  <a:lnTo>
                    <a:pt x="498589" y="598830"/>
                  </a:lnTo>
                  <a:lnTo>
                    <a:pt x="521246" y="585165"/>
                  </a:lnTo>
                  <a:lnTo>
                    <a:pt x="534250" y="569074"/>
                  </a:lnTo>
                  <a:lnTo>
                    <a:pt x="538035" y="564400"/>
                  </a:lnTo>
                  <a:lnTo>
                    <a:pt x="547306" y="538175"/>
                  </a:lnTo>
                  <a:close/>
                </a:path>
                <a:path w="1666240" h="654050">
                  <a:moveTo>
                    <a:pt x="637082" y="157175"/>
                  </a:moveTo>
                  <a:lnTo>
                    <a:pt x="598436" y="157175"/>
                  </a:lnTo>
                  <a:lnTo>
                    <a:pt x="593699" y="170091"/>
                  </a:lnTo>
                  <a:lnTo>
                    <a:pt x="586028" y="179819"/>
                  </a:lnTo>
                  <a:lnTo>
                    <a:pt x="575754" y="185826"/>
                  </a:lnTo>
                  <a:lnTo>
                    <a:pt x="576287" y="185826"/>
                  </a:lnTo>
                  <a:lnTo>
                    <a:pt x="562368" y="188074"/>
                  </a:lnTo>
                  <a:lnTo>
                    <a:pt x="547662" y="185102"/>
                  </a:lnTo>
                  <a:lnTo>
                    <a:pt x="535444" y="175818"/>
                  </a:lnTo>
                  <a:lnTo>
                    <a:pt x="527088" y="159702"/>
                  </a:lnTo>
                  <a:lnTo>
                    <a:pt x="524002" y="136245"/>
                  </a:lnTo>
                  <a:lnTo>
                    <a:pt x="527037" y="113207"/>
                  </a:lnTo>
                  <a:lnTo>
                    <a:pt x="535317" y="97472"/>
                  </a:lnTo>
                  <a:lnTo>
                    <a:pt x="547522" y="88468"/>
                  </a:lnTo>
                  <a:lnTo>
                    <a:pt x="562368" y="85598"/>
                  </a:lnTo>
                  <a:lnTo>
                    <a:pt x="574751" y="87515"/>
                  </a:lnTo>
                  <a:lnTo>
                    <a:pt x="584898" y="93319"/>
                  </a:lnTo>
                  <a:lnTo>
                    <a:pt x="592404" y="102946"/>
                  </a:lnTo>
                  <a:lnTo>
                    <a:pt x="597179" y="116776"/>
                  </a:lnTo>
                  <a:lnTo>
                    <a:pt x="635127" y="116776"/>
                  </a:lnTo>
                  <a:lnTo>
                    <a:pt x="627722" y="91935"/>
                  </a:lnTo>
                  <a:lnTo>
                    <a:pt x="623239" y="85598"/>
                  </a:lnTo>
                  <a:lnTo>
                    <a:pt x="612851" y="70891"/>
                  </a:lnTo>
                  <a:lnTo>
                    <a:pt x="591350" y="56311"/>
                  </a:lnTo>
                  <a:lnTo>
                    <a:pt x="564045" y="50850"/>
                  </a:lnTo>
                  <a:lnTo>
                    <a:pt x="531202" y="57505"/>
                  </a:lnTo>
                  <a:lnTo>
                    <a:pt x="505879" y="75742"/>
                  </a:lnTo>
                  <a:lnTo>
                    <a:pt x="489585" y="102946"/>
                  </a:lnTo>
                  <a:lnTo>
                    <a:pt x="483857" y="136245"/>
                  </a:lnTo>
                  <a:lnTo>
                    <a:pt x="483971" y="137502"/>
                  </a:lnTo>
                  <a:lnTo>
                    <a:pt x="489369" y="170688"/>
                  </a:lnTo>
                  <a:lnTo>
                    <a:pt x="505117" y="198031"/>
                  </a:lnTo>
                  <a:lnTo>
                    <a:pt x="529615" y="216179"/>
                  </a:lnTo>
                  <a:lnTo>
                    <a:pt x="561467" y="222745"/>
                  </a:lnTo>
                  <a:lnTo>
                    <a:pt x="588352" y="217830"/>
                  </a:lnTo>
                  <a:lnTo>
                    <a:pt x="611022" y="204165"/>
                  </a:lnTo>
                  <a:lnTo>
                    <a:pt x="624027" y="188074"/>
                  </a:lnTo>
                  <a:lnTo>
                    <a:pt x="627811" y="183400"/>
                  </a:lnTo>
                  <a:lnTo>
                    <a:pt x="637082" y="157175"/>
                  </a:lnTo>
                  <a:close/>
                </a:path>
                <a:path w="1666240" h="654050">
                  <a:moveTo>
                    <a:pt x="712647" y="543610"/>
                  </a:moveTo>
                  <a:lnTo>
                    <a:pt x="674128" y="543610"/>
                  </a:lnTo>
                  <a:lnTo>
                    <a:pt x="667918" y="554926"/>
                  </a:lnTo>
                  <a:lnTo>
                    <a:pt x="660031" y="562864"/>
                  </a:lnTo>
                  <a:lnTo>
                    <a:pt x="649681" y="567537"/>
                  </a:lnTo>
                  <a:lnTo>
                    <a:pt x="636041" y="569074"/>
                  </a:lnTo>
                  <a:lnTo>
                    <a:pt x="620826" y="566623"/>
                  </a:lnTo>
                  <a:lnTo>
                    <a:pt x="607809" y="559422"/>
                  </a:lnTo>
                  <a:lnTo>
                    <a:pt x="598589" y="547712"/>
                  </a:lnTo>
                  <a:lnTo>
                    <a:pt x="594741" y="531761"/>
                  </a:lnTo>
                  <a:lnTo>
                    <a:pt x="712431" y="531761"/>
                  </a:lnTo>
                  <a:lnTo>
                    <a:pt x="709510" y="497636"/>
                  </a:lnTo>
                  <a:lnTo>
                    <a:pt x="709066" y="492429"/>
                  </a:lnTo>
                  <a:lnTo>
                    <a:pt x="696531" y="466039"/>
                  </a:lnTo>
                  <a:lnTo>
                    <a:pt x="694004" y="460717"/>
                  </a:lnTo>
                  <a:lnTo>
                    <a:pt x="673366" y="443369"/>
                  </a:lnTo>
                  <a:lnTo>
                    <a:pt x="673366" y="497636"/>
                  </a:lnTo>
                  <a:lnTo>
                    <a:pt x="595299" y="497636"/>
                  </a:lnTo>
                  <a:lnTo>
                    <a:pt x="599160" y="483641"/>
                  </a:lnTo>
                  <a:lnTo>
                    <a:pt x="607771" y="473786"/>
                  </a:lnTo>
                  <a:lnTo>
                    <a:pt x="620102" y="467956"/>
                  </a:lnTo>
                  <a:lnTo>
                    <a:pt x="635139" y="466039"/>
                  </a:lnTo>
                  <a:lnTo>
                    <a:pt x="651395" y="469036"/>
                  </a:lnTo>
                  <a:lnTo>
                    <a:pt x="663308" y="476656"/>
                  </a:lnTo>
                  <a:lnTo>
                    <a:pt x="670687" y="486879"/>
                  </a:lnTo>
                  <a:lnTo>
                    <a:pt x="673366" y="497636"/>
                  </a:lnTo>
                  <a:lnTo>
                    <a:pt x="673366" y="443369"/>
                  </a:lnTo>
                  <a:lnTo>
                    <a:pt x="668845" y="439559"/>
                  </a:lnTo>
                  <a:lnTo>
                    <a:pt x="635139" y="431850"/>
                  </a:lnTo>
                  <a:lnTo>
                    <a:pt x="603846" y="438061"/>
                  </a:lnTo>
                  <a:lnTo>
                    <a:pt x="578243" y="455536"/>
                  </a:lnTo>
                  <a:lnTo>
                    <a:pt x="560971" y="482600"/>
                  </a:lnTo>
                  <a:lnTo>
                    <a:pt x="554634" y="517525"/>
                  </a:lnTo>
                  <a:lnTo>
                    <a:pt x="560108" y="551040"/>
                  </a:lnTo>
                  <a:lnTo>
                    <a:pt x="576008" y="578446"/>
                  </a:lnTo>
                  <a:lnTo>
                    <a:pt x="601573" y="596963"/>
                  </a:lnTo>
                  <a:lnTo>
                    <a:pt x="636041" y="603745"/>
                  </a:lnTo>
                  <a:lnTo>
                    <a:pt x="663371" y="599389"/>
                  </a:lnTo>
                  <a:lnTo>
                    <a:pt x="685571" y="587108"/>
                  </a:lnTo>
                  <a:lnTo>
                    <a:pt x="701306" y="569074"/>
                  </a:lnTo>
                  <a:lnTo>
                    <a:pt x="702157" y="568109"/>
                  </a:lnTo>
                  <a:lnTo>
                    <a:pt x="712647" y="543610"/>
                  </a:lnTo>
                  <a:close/>
                </a:path>
                <a:path w="1666240" h="654050">
                  <a:moveTo>
                    <a:pt x="728014" y="53441"/>
                  </a:moveTo>
                  <a:lnTo>
                    <a:pt x="698855" y="53441"/>
                  </a:lnTo>
                  <a:lnTo>
                    <a:pt x="698855" y="14859"/>
                  </a:lnTo>
                  <a:lnTo>
                    <a:pt x="660984" y="14859"/>
                  </a:lnTo>
                  <a:lnTo>
                    <a:pt x="660984" y="53441"/>
                  </a:lnTo>
                  <a:lnTo>
                    <a:pt x="636701" y="53441"/>
                  </a:lnTo>
                  <a:lnTo>
                    <a:pt x="636701" y="86156"/>
                  </a:lnTo>
                  <a:lnTo>
                    <a:pt x="660984" y="86156"/>
                  </a:lnTo>
                  <a:lnTo>
                    <a:pt x="661111" y="175818"/>
                  </a:lnTo>
                  <a:lnTo>
                    <a:pt x="663105" y="196100"/>
                  </a:lnTo>
                  <a:lnTo>
                    <a:pt x="670191" y="209778"/>
                  </a:lnTo>
                  <a:lnTo>
                    <a:pt x="683221" y="216966"/>
                  </a:lnTo>
                  <a:lnTo>
                    <a:pt x="703249" y="219049"/>
                  </a:lnTo>
                  <a:lnTo>
                    <a:pt x="728014" y="219049"/>
                  </a:lnTo>
                  <a:lnTo>
                    <a:pt x="728014" y="186537"/>
                  </a:lnTo>
                  <a:lnTo>
                    <a:pt x="728014" y="185496"/>
                  </a:lnTo>
                  <a:lnTo>
                    <a:pt x="708977" y="185496"/>
                  </a:lnTo>
                  <a:lnTo>
                    <a:pt x="698855" y="185826"/>
                  </a:lnTo>
                  <a:lnTo>
                    <a:pt x="698855" y="86156"/>
                  </a:lnTo>
                  <a:lnTo>
                    <a:pt x="728014" y="86156"/>
                  </a:lnTo>
                  <a:lnTo>
                    <a:pt x="728014" y="53441"/>
                  </a:lnTo>
                  <a:close/>
                </a:path>
                <a:path w="1666240" h="654050">
                  <a:moveTo>
                    <a:pt x="787184" y="53441"/>
                  </a:moveTo>
                  <a:lnTo>
                    <a:pt x="749300" y="53441"/>
                  </a:lnTo>
                  <a:lnTo>
                    <a:pt x="749300" y="219049"/>
                  </a:lnTo>
                  <a:lnTo>
                    <a:pt x="787184" y="219049"/>
                  </a:lnTo>
                  <a:lnTo>
                    <a:pt x="787184" y="53441"/>
                  </a:lnTo>
                  <a:close/>
                </a:path>
                <a:path w="1666240" h="654050">
                  <a:moveTo>
                    <a:pt x="787184" y="0"/>
                  </a:moveTo>
                  <a:lnTo>
                    <a:pt x="749300" y="0"/>
                  </a:lnTo>
                  <a:lnTo>
                    <a:pt x="749300" y="43319"/>
                  </a:lnTo>
                  <a:lnTo>
                    <a:pt x="787184" y="43319"/>
                  </a:lnTo>
                  <a:lnTo>
                    <a:pt x="787184" y="0"/>
                  </a:lnTo>
                  <a:close/>
                </a:path>
                <a:path w="1666240" h="654050">
                  <a:moveTo>
                    <a:pt x="949566" y="53441"/>
                  </a:moveTo>
                  <a:lnTo>
                    <a:pt x="909942" y="53441"/>
                  </a:lnTo>
                  <a:lnTo>
                    <a:pt x="872401" y="159334"/>
                  </a:lnTo>
                  <a:lnTo>
                    <a:pt x="834872" y="53441"/>
                  </a:lnTo>
                  <a:lnTo>
                    <a:pt x="793229" y="53441"/>
                  </a:lnTo>
                  <a:lnTo>
                    <a:pt x="855675" y="219049"/>
                  </a:lnTo>
                  <a:lnTo>
                    <a:pt x="887056" y="219049"/>
                  </a:lnTo>
                  <a:lnTo>
                    <a:pt x="909599" y="159334"/>
                  </a:lnTo>
                  <a:lnTo>
                    <a:pt x="949566" y="53441"/>
                  </a:lnTo>
                  <a:close/>
                </a:path>
                <a:path w="1666240" h="654050">
                  <a:moveTo>
                    <a:pt x="961136" y="496938"/>
                  </a:moveTo>
                  <a:lnTo>
                    <a:pt x="957935" y="471297"/>
                  </a:lnTo>
                  <a:lnTo>
                    <a:pt x="955535" y="466318"/>
                  </a:lnTo>
                  <a:lnTo>
                    <a:pt x="948740" y="452221"/>
                  </a:lnTo>
                  <a:lnTo>
                    <a:pt x="947966" y="450634"/>
                  </a:lnTo>
                  <a:lnTo>
                    <a:pt x="930668" y="436867"/>
                  </a:lnTo>
                  <a:lnTo>
                    <a:pt x="905459" y="431850"/>
                  </a:lnTo>
                  <a:lnTo>
                    <a:pt x="888961" y="433514"/>
                  </a:lnTo>
                  <a:lnTo>
                    <a:pt x="874318" y="437984"/>
                  </a:lnTo>
                  <a:lnTo>
                    <a:pt x="862647" y="444474"/>
                  </a:lnTo>
                  <a:lnTo>
                    <a:pt x="855014" y="452221"/>
                  </a:lnTo>
                  <a:lnTo>
                    <a:pt x="850658" y="446430"/>
                  </a:lnTo>
                  <a:lnTo>
                    <a:pt x="850112" y="445719"/>
                  </a:lnTo>
                  <a:lnTo>
                    <a:pt x="840562" y="439077"/>
                  </a:lnTo>
                  <a:lnTo>
                    <a:pt x="826833" y="433920"/>
                  </a:lnTo>
                  <a:lnTo>
                    <a:pt x="809459" y="431850"/>
                  </a:lnTo>
                  <a:lnTo>
                    <a:pt x="792302" y="433920"/>
                  </a:lnTo>
                  <a:lnTo>
                    <a:pt x="779119" y="438594"/>
                  </a:lnTo>
                  <a:lnTo>
                    <a:pt x="770750" y="443534"/>
                  </a:lnTo>
                  <a:lnTo>
                    <a:pt x="768019" y="446430"/>
                  </a:lnTo>
                  <a:lnTo>
                    <a:pt x="768083" y="445719"/>
                  </a:lnTo>
                  <a:lnTo>
                    <a:pt x="768197" y="444474"/>
                  </a:lnTo>
                  <a:lnTo>
                    <a:pt x="768286" y="443534"/>
                  </a:lnTo>
                  <a:lnTo>
                    <a:pt x="769137" y="434441"/>
                  </a:lnTo>
                  <a:lnTo>
                    <a:pt x="731253" y="434441"/>
                  </a:lnTo>
                  <a:lnTo>
                    <a:pt x="731253" y="600049"/>
                  </a:lnTo>
                  <a:lnTo>
                    <a:pt x="769137" y="600049"/>
                  </a:lnTo>
                  <a:lnTo>
                    <a:pt x="769137" y="510692"/>
                  </a:lnTo>
                  <a:lnTo>
                    <a:pt x="771258" y="490804"/>
                  </a:lnTo>
                  <a:lnTo>
                    <a:pt x="777405" y="476986"/>
                  </a:lnTo>
                  <a:lnTo>
                    <a:pt x="787209" y="468934"/>
                  </a:lnTo>
                  <a:lnTo>
                    <a:pt x="800315" y="466318"/>
                  </a:lnTo>
                  <a:lnTo>
                    <a:pt x="814476" y="469061"/>
                  </a:lnTo>
                  <a:lnTo>
                    <a:pt x="822629" y="476846"/>
                  </a:lnTo>
                  <a:lnTo>
                    <a:pt x="822667" y="476986"/>
                  </a:lnTo>
                  <a:lnTo>
                    <a:pt x="826363" y="488950"/>
                  </a:lnTo>
                  <a:lnTo>
                    <a:pt x="826465" y="490804"/>
                  </a:lnTo>
                  <a:lnTo>
                    <a:pt x="827252" y="504685"/>
                  </a:lnTo>
                  <a:lnTo>
                    <a:pt x="827252" y="600049"/>
                  </a:lnTo>
                  <a:lnTo>
                    <a:pt x="865124" y="600049"/>
                  </a:lnTo>
                  <a:lnTo>
                    <a:pt x="865124" y="510692"/>
                  </a:lnTo>
                  <a:lnTo>
                    <a:pt x="867257" y="490804"/>
                  </a:lnTo>
                  <a:lnTo>
                    <a:pt x="873404" y="476986"/>
                  </a:lnTo>
                  <a:lnTo>
                    <a:pt x="883208" y="468934"/>
                  </a:lnTo>
                  <a:lnTo>
                    <a:pt x="896315" y="466318"/>
                  </a:lnTo>
                  <a:lnTo>
                    <a:pt x="910475" y="469061"/>
                  </a:lnTo>
                  <a:lnTo>
                    <a:pt x="918629" y="476846"/>
                  </a:lnTo>
                  <a:lnTo>
                    <a:pt x="918667" y="476986"/>
                  </a:lnTo>
                  <a:lnTo>
                    <a:pt x="922362" y="488950"/>
                  </a:lnTo>
                  <a:lnTo>
                    <a:pt x="922464" y="490804"/>
                  </a:lnTo>
                  <a:lnTo>
                    <a:pt x="923251" y="504685"/>
                  </a:lnTo>
                  <a:lnTo>
                    <a:pt x="923251" y="600049"/>
                  </a:lnTo>
                  <a:lnTo>
                    <a:pt x="961136" y="600049"/>
                  </a:lnTo>
                  <a:lnTo>
                    <a:pt x="961136" y="496938"/>
                  </a:lnTo>
                  <a:close/>
                </a:path>
                <a:path w="1666240" h="654050">
                  <a:moveTo>
                    <a:pt x="1100162" y="162610"/>
                  </a:moveTo>
                  <a:lnTo>
                    <a:pt x="1061656" y="162610"/>
                  </a:lnTo>
                  <a:lnTo>
                    <a:pt x="1055446" y="173926"/>
                  </a:lnTo>
                  <a:lnTo>
                    <a:pt x="1047559" y="181864"/>
                  </a:lnTo>
                  <a:lnTo>
                    <a:pt x="1037209" y="186537"/>
                  </a:lnTo>
                  <a:lnTo>
                    <a:pt x="1023569" y="188074"/>
                  </a:lnTo>
                  <a:lnTo>
                    <a:pt x="1008341" y="185623"/>
                  </a:lnTo>
                  <a:lnTo>
                    <a:pt x="995337" y="178422"/>
                  </a:lnTo>
                  <a:lnTo>
                    <a:pt x="986116" y="166712"/>
                  </a:lnTo>
                  <a:lnTo>
                    <a:pt x="982268" y="150761"/>
                  </a:lnTo>
                  <a:lnTo>
                    <a:pt x="1099959" y="150761"/>
                  </a:lnTo>
                  <a:lnTo>
                    <a:pt x="1097026" y="116636"/>
                  </a:lnTo>
                  <a:lnTo>
                    <a:pt x="1096581" y="111429"/>
                  </a:lnTo>
                  <a:lnTo>
                    <a:pt x="1084059" y="85039"/>
                  </a:lnTo>
                  <a:lnTo>
                    <a:pt x="1081532" y="79717"/>
                  </a:lnTo>
                  <a:lnTo>
                    <a:pt x="1060894" y="62369"/>
                  </a:lnTo>
                  <a:lnTo>
                    <a:pt x="1060894" y="116636"/>
                  </a:lnTo>
                  <a:lnTo>
                    <a:pt x="982827" y="116636"/>
                  </a:lnTo>
                  <a:lnTo>
                    <a:pt x="986688" y="102641"/>
                  </a:lnTo>
                  <a:lnTo>
                    <a:pt x="995286" y="92786"/>
                  </a:lnTo>
                  <a:lnTo>
                    <a:pt x="1007618" y="86956"/>
                  </a:lnTo>
                  <a:lnTo>
                    <a:pt x="1022667" y="85039"/>
                  </a:lnTo>
                  <a:lnTo>
                    <a:pt x="1038923" y="88036"/>
                  </a:lnTo>
                  <a:lnTo>
                    <a:pt x="1050836" y="95656"/>
                  </a:lnTo>
                  <a:lnTo>
                    <a:pt x="1058214" y="105879"/>
                  </a:lnTo>
                  <a:lnTo>
                    <a:pt x="1060894" y="116636"/>
                  </a:lnTo>
                  <a:lnTo>
                    <a:pt x="1060894" y="62369"/>
                  </a:lnTo>
                  <a:lnTo>
                    <a:pt x="1056373" y="58559"/>
                  </a:lnTo>
                  <a:lnTo>
                    <a:pt x="1022667" y="50850"/>
                  </a:lnTo>
                  <a:lnTo>
                    <a:pt x="991362" y="57061"/>
                  </a:lnTo>
                  <a:lnTo>
                    <a:pt x="965771" y="74536"/>
                  </a:lnTo>
                  <a:lnTo>
                    <a:pt x="948499" y="101600"/>
                  </a:lnTo>
                  <a:lnTo>
                    <a:pt x="942162" y="136525"/>
                  </a:lnTo>
                  <a:lnTo>
                    <a:pt x="947623" y="170040"/>
                  </a:lnTo>
                  <a:lnTo>
                    <a:pt x="963536" y="197446"/>
                  </a:lnTo>
                  <a:lnTo>
                    <a:pt x="989101" y="215963"/>
                  </a:lnTo>
                  <a:lnTo>
                    <a:pt x="1023569" y="222745"/>
                  </a:lnTo>
                  <a:lnTo>
                    <a:pt x="1050899" y="218389"/>
                  </a:lnTo>
                  <a:lnTo>
                    <a:pt x="1073099" y="206108"/>
                  </a:lnTo>
                  <a:lnTo>
                    <a:pt x="1088834" y="188074"/>
                  </a:lnTo>
                  <a:lnTo>
                    <a:pt x="1089685" y="187109"/>
                  </a:lnTo>
                  <a:lnTo>
                    <a:pt x="1100162" y="162610"/>
                  </a:lnTo>
                  <a:close/>
                </a:path>
                <a:path w="1666240" h="654050">
                  <a:moveTo>
                    <a:pt x="1125855" y="600049"/>
                  </a:moveTo>
                  <a:lnTo>
                    <a:pt x="1120686" y="553910"/>
                  </a:lnTo>
                  <a:lnTo>
                    <a:pt x="1120648" y="526656"/>
                  </a:lnTo>
                  <a:lnTo>
                    <a:pt x="1120902" y="500786"/>
                  </a:lnTo>
                  <a:lnTo>
                    <a:pt x="1116850" y="470674"/>
                  </a:lnTo>
                  <a:lnTo>
                    <a:pt x="1113155" y="464299"/>
                  </a:lnTo>
                  <a:lnTo>
                    <a:pt x="1104277" y="448932"/>
                  </a:lnTo>
                  <a:lnTo>
                    <a:pt x="1084973" y="436829"/>
                  </a:lnTo>
                  <a:lnTo>
                    <a:pt x="1084973" y="526656"/>
                  </a:lnTo>
                  <a:lnTo>
                    <a:pt x="1084910" y="530237"/>
                  </a:lnTo>
                  <a:lnTo>
                    <a:pt x="1081722" y="550062"/>
                  </a:lnTo>
                  <a:lnTo>
                    <a:pt x="1072857" y="562800"/>
                  </a:lnTo>
                  <a:lnTo>
                    <a:pt x="1059700" y="569417"/>
                  </a:lnTo>
                  <a:lnTo>
                    <a:pt x="1043546" y="571309"/>
                  </a:lnTo>
                  <a:lnTo>
                    <a:pt x="1032903" y="570115"/>
                  </a:lnTo>
                  <a:lnTo>
                    <a:pt x="1025499" y="566585"/>
                  </a:lnTo>
                  <a:lnTo>
                    <a:pt x="1021156" y="560832"/>
                  </a:lnTo>
                  <a:lnTo>
                    <a:pt x="1019746" y="552958"/>
                  </a:lnTo>
                  <a:lnTo>
                    <a:pt x="1024293" y="542531"/>
                  </a:lnTo>
                  <a:lnTo>
                    <a:pt x="1037297" y="535228"/>
                  </a:lnTo>
                  <a:lnTo>
                    <a:pt x="1057833" y="530237"/>
                  </a:lnTo>
                  <a:lnTo>
                    <a:pt x="1084973" y="526656"/>
                  </a:lnTo>
                  <a:lnTo>
                    <a:pt x="1084973" y="436829"/>
                  </a:lnTo>
                  <a:lnTo>
                    <a:pt x="1083246" y="435737"/>
                  </a:lnTo>
                  <a:lnTo>
                    <a:pt x="1053795" y="431292"/>
                  </a:lnTo>
                  <a:lnTo>
                    <a:pt x="1030224" y="435267"/>
                  </a:lnTo>
                  <a:lnTo>
                    <a:pt x="1009065" y="447179"/>
                  </a:lnTo>
                  <a:lnTo>
                    <a:pt x="993241" y="467055"/>
                  </a:lnTo>
                  <a:lnTo>
                    <a:pt x="985634" y="494919"/>
                  </a:lnTo>
                  <a:lnTo>
                    <a:pt x="1024496" y="494919"/>
                  </a:lnTo>
                  <a:lnTo>
                    <a:pt x="1027023" y="480809"/>
                  </a:lnTo>
                  <a:lnTo>
                    <a:pt x="1032662" y="471309"/>
                  </a:lnTo>
                  <a:lnTo>
                    <a:pt x="1041615" y="465975"/>
                  </a:lnTo>
                  <a:lnTo>
                    <a:pt x="1054074" y="464299"/>
                  </a:lnTo>
                  <a:lnTo>
                    <a:pt x="1065987" y="465759"/>
                  </a:lnTo>
                  <a:lnTo>
                    <a:pt x="1075118" y="470827"/>
                  </a:lnTo>
                  <a:lnTo>
                    <a:pt x="1080960" y="480517"/>
                  </a:lnTo>
                  <a:lnTo>
                    <a:pt x="1080998" y="480809"/>
                  </a:lnTo>
                  <a:lnTo>
                    <a:pt x="1083017" y="495833"/>
                  </a:lnTo>
                  <a:lnTo>
                    <a:pt x="1084846" y="495833"/>
                  </a:lnTo>
                  <a:lnTo>
                    <a:pt x="1042962" y="501218"/>
                  </a:lnTo>
                  <a:lnTo>
                    <a:pt x="1009396" y="511225"/>
                  </a:lnTo>
                  <a:lnTo>
                    <a:pt x="987094" y="527964"/>
                  </a:lnTo>
                  <a:lnTo>
                    <a:pt x="979004" y="553516"/>
                  </a:lnTo>
                  <a:lnTo>
                    <a:pt x="979093" y="553910"/>
                  </a:lnTo>
                  <a:lnTo>
                    <a:pt x="983881" y="574675"/>
                  </a:lnTo>
                  <a:lnTo>
                    <a:pt x="996899" y="590461"/>
                  </a:lnTo>
                  <a:lnTo>
                    <a:pt x="1015682" y="600341"/>
                  </a:lnTo>
                  <a:lnTo>
                    <a:pt x="1037818" y="603745"/>
                  </a:lnTo>
                  <a:lnTo>
                    <a:pt x="1057389" y="601916"/>
                  </a:lnTo>
                  <a:lnTo>
                    <a:pt x="1072629" y="597052"/>
                  </a:lnTo>
                  <a:lnTo>
                    <a:pt x="1083005" y="590156"/>
                  </a:lnTo>
                  <a:lnTo>
                    <a:pt x="1085278" y="586511"/>
                  </a:lnTo>
                  <a:lnTo>
                    <a:pt x="1087285" y="600049"/>
                  </a:lnTo>
                  <a:lnTo>
                    <a:pt x="1125855" y="600049"/>
                  </a:lnTo>
                  <a:close/>
                </a:path>
                <a:path w="1666240" h="654050">
                  <a:moveTo>
                    <a:pt x="1156665" y="0"/>
                  </a:moveTo>
                  <a:lnTo>
                    <a:pt x="1118781" y="0"/>
                  </a:lnTo>
                  <a:lnTo>
                    <a:pt x="1118781" y="219049"/>
                  </a:lnTo>
                  <a:lnTo>
                    <a:pt x="1156665" y="219049"/>
                  </a:lnTo>
                  <a:lnTo>
                    <a:pt x="1156665" y="0"/>
                  </a:lnTo>
                  <a:close/>
                </a:path>
                <a:path w="1666240" h="654050">
                  <a:moveTo>
                    <a:pt x="1312760" y="53441"/>
                  </a:moveTo>
                  <a:lnTo>
                    <a:pt x="1272997" y="53441"/>
                  </a:lnTo>
                  <a:lnTo>
                    <a:pt x="1239227" y="158775"/>
                  </a:lnTo>
                  <a:lnTo>
                    <a:pt x="1204417" y="53441"/>
                  </a:lnTo>
                  <a:lnTo>
                    <a:pt x="1162837" y="53441"/>
                  </a:lnTo>
                  <a:lnTo>
                    <a:pt x="1220393" y="213055"/>
                  </a:lnTo>
                  <a:lnTo>
                    <a:pt x="1215631" y="226364"/>
                  </a:lnTo>
                  <a:lnTo>
                    <a:pt x="1210665" y="232664"/>
                  </a:lnTo>
                  <a:lnTo>
                    <a:pt x="1203655" y="235102"/>
                  </a:lnTo>
                  <a:lnTo>
                    <a:pt x="1193253" y="235521"/>
                  </a:lnTo>
                  <a:lnTo>
                    <a:pt x="1176794" y="235521"/>
                  </a:lnTo>
                  <a:lnTo>
                    <a:pt x="1176794" y="269074"/>
                  </a:lnTo>
                  <a:lnTo>
                    <a:pt x="1196124" y="269074"/>
                  </a:lnTo>
                  <a:lnTo>
                    <a:pt x="1219428" y="266484"/>
                  </a:lnTo>
                  <a:lnTo>
                    <a:pt x="1235316" y="258216"/>
                  </a:lnTo>
                  <a:lnTo>
                    <a:pt x="1246378" y="243497"/>
                  </a:lnTo>
                  <a:lnTo>
                    <a:pt x="1255204" y="221564"/>
                  </a:lnTo>
                  <a:lnTo>
                    <a:pt x="1276705" y="158775"/>
                  </a:lnTo>
                  <a:lnTo>
                    <a:pt x="1312760" y="53441"/>
                  </a:lnTo>
                  <a:close/>
                </a:path>
                <a:path w="1666240" h="654050">
                  <a:moveTo>
                    <a:pt x="1330058" y="434441"/>
                  </a:moveTo>
                  <a:lnTo>
                    <a:pt x="1292186" y="434441"/>
                  </a:lnTo>
                  <a:lnTo>
                    <a:pt x="1292186" y="598106"/>
                  </a:lnTo>
                  <a:lnTo>
                    <a:pt x="1243647" y="532523"/>
                  </a:lnTo>
                  <a:lnTo>
                    <a:pt x="1222946" y="504545"/>
                  </a:lnTo>
                  <a:lnTo>
                    <a:pt x="1232547" y="494080"/>
                  </a:lnTo>
                  <a:lnTo>
                    <a:pt x="1287272" y="434441"/>
                  </a:lnTo>
                  <a:lnTo>
                    <a:pt x="1239126" y="434441"/>
                  </a:lnTo>
                  <a:lnTo>
                    <a:pt x="1185760" y="494080"/>
                  </a:lnTo>
                  <a:lnTo>
                    <a:pt x="1185760" y="381000"/>
                  </a:lnTo>
                  <a:lnTo>
                    <a:pt x="1147876" y="381000"/>
                  </a:lnTo>
                  <a:lnTo>
                    <a:pt x="1147876" y="600049"/>
                  </a:lnTo>
                  <a:lnTo>
                    <a:pt x="1185760" y="600049"/>
                  </a:lnTo>
                  <a:lnTo>
                    <a:pt x="1185760" y="545007"/>
                  </a:lnTo>
                  <a:lnTo>
                    <a:pt x="1197343" y="532523"/>
                  </a:lnTo>
                  <a:lnTo>
                    <a:pt x="1247076" y="600049"/>
                  </a:lnTo>
                  <a:lnTo>
                    <a:pt x="1292186" y="600049"/>
                  </a:lnTo>
                  <a:lnTo>
                    <a:pt x="1293622" y="600049"/>
                  </a:lnTo>
                  <a:lnTo>
                    <a:pt x="1330058" y="600049"/>
                  </a:lnTo>
                  <a:lnTo>
                    <a:pt x="1330058" y="434441"/>
                  </a:lnTo>
                  <a:close/>
                </a:path>
                <a:path w="1666240" h="654050">
                  <a:moveTo>
                    <a:pt x="1330058" y="381000"/>
                  </a:moveTo>
                  <a:lnTo>
                    <a:pt x="1292186" y="381000"/>
                  </a:lnTo>
                  <a:lnTo>
                    <a:pt x="1292186" y="424319"/>
                  </a:lnTo>
                  <a:lnTo>
                    <a:pt x="1330058" y="424319"/>
                  </a:lnTo>
                  <a:lnTo>
                    <a:pt x="1330058" y="381000"/>
                  </a:lnTo>
                  <a:close/>
                </a:path>
                <a:path w="1666240" h="654050">
                  <a:moveTo>
                    <a:pt x="1497469" y="496938"/>
                  </a:moveTo>
                  <a:lnTo>
                    <a:pt x="1494358" y="471322"/>
                  </a:lnTo>
                  <a:lnTo>
                    <a:pt x="1491957" y="466318"/>
                  </a:lnTo>
                  <a:lnTo>
                    <a:pt x="1484464" y="450659"/>
                  </a:lnTo>
                  <a:lnTo>
                    <a:pt x="1479092" y="446430"/>
                  </a:lnTo>
                  <a:lnTo>
                    <a:pt x="1466951" y="436880"/>
                  </a:lnTo>
                  <a:lnTo>
                    <a:pt x="1440967" y="431850"/>
                  </a:lnTo>
                  <a:lnTo>
                    <a:pt x="1422120" y="433920"/>
                  </a:lnTo>
                  <a:lnTo>
                    <a:pt x="1407909" y="438569"/>
                  </a:lnTo>
                  <a:lnTo>
                    <a:pt x="1399006" y="443509"/>
                  </a:lnTo>
                  <a:lnTo>
                    <a:pt x="1396098" y="446430"/>
                  </a:lnTo>
                  <a:lnTo>
                    <a:pt x="1397215" y="434441"/>
                  </a:lnTo>
                  <a:lnTo>
                    <a:pt x="1359331" y="434441"/>
                  </a:lnTo>
                  <a:lnTo>
                    <a:pt x="1359331" y="600049"/>
                  </a:lnTo>
                  <a:lnTo>
                    <a:pt x="1397215" y="600049"/>
                  </a:lnTo>
                  <a:lnTo>
                    <a:pt x="1397215" y="510692"/>
                  </a:lnTo>
                  <a:lnTo>
                    <a:pt x="1399463" y="490829"/>
                  </a:lnTo>
                  <a:lnTo>
                    <a:pt x="1406093" y="477012"/>
                  </a:lnTo>
                  <a:lnTo>
                    <a:pt x="1416939" y="468947"/>
                  </a:lnTo>
                  <a:lnTo>
                    <a:pt x="1431823" y="466318"/>
                  </a:lnTo>
                  <a:lnTo>
                    <a:pt x="1446034" y="468947"/>
                  </a:lnTo>
                  <a:lnTo>
                    <a:pt x="1446530" y="468947"/>
                  </a:lnTo>
                  <a:lnTo>
                    <a:pt x="1455051" y="476821"/>
                  </a:lnTo>
                  <a:lnTo>
                    <a:pt x="1455115" y="477012"/>
                  </a:lnTo>
                  <a:lnTo>
                    <a:pt x="1458798" y="488924"/>
                  </a:lnTo>
                  <a:lnTo>
                    <a:pt x="1458899" y="490829"/>
                  </a:lnTo>
                  <a:lnTo>
                    <a:pt x="1459649" y="504685"/>
                  </a:lnTo>
                  <a:lnTo>
                    <a:pt x="1459649" y="600049"/>
                  </a:lnTo>
                  <a:lnTo>
                    <a:pt x="1497469" y="600049"/>
                  </a:lnTo>
                  <a:lnTo>
                    <a:pt x="1497469" y="496938"/>
                  </a:lnTo>
                  <a:close/>
                </a:path>
                <a:path w="1666240" h="654050">
                  <a:moveTo>
                    <a:pt x="1665770" y="434441"/>
                  </a:moveTo>
                  <a:lnTo>
                    <a:pt x="1629067" y="434441"/>
                  </a:lnTo>
                  <a:lnTo>
                    <a:pt x="1629067" y="514667"/>
                  </a:lnTo>
                  <a:lnTo>
                    <a:pt x="1626184" y="537591"/>
                  </a:lnTo>
                  <a:lnTo>
                    <a:pt x="1618234" y="552729"/>
                  </a:lnTo>
                  <a:lnTo>
                    <a:pt x="1606321" y="561073"/>
                  </a:lnTo>
                  <a:lnTo>
                    <a:pt x="1591538" y="563638"/>
                  </a:lnTo>
                  <a:lnTo>
                    <a:pt x="1576095" y="560603"/>
                  </a:lnTo>
                  <a:lnTo>
                    <a:pt x="1564284" y="551472"/>
                  </a:lnTo>
                  <a:lnTo>
                    <a:pt x="1556740" y="536181"/>
                  </a:lnTo>
                  <a:lnTo>
                    <a:pt x="1554086" y="514667"/>
                  </a:lnTo>
                  <a:lnTo>
                    <a:pt x="1556740" y="493356"/>
                  </a:lnTo>
                  <a:lnTo>
                    <a:pt x="1564284" y="478155"/>
                  </a:lnTo>
                  <a:lnTo>
                    <a:pt x="1576095" y="469061"/>
                  </a:lnTo>
                  <a:lnTo>
                    <a:pt x="1591538" y="466039"/>
                  </a:lnTo>
                  <a:lnTo>
                    <a:pt x="1606321" y="468579"/>
                  </a:lnTo>
                  <a:lnTo>
                    <a:pt x="1618234" y="476872"/>
                  </a:lnTo>
                  <a:lnTo>
                    <a:pt x="1626184" y="491909"/>
                  </a:lnTo>
                  <a:lnTo>
                    <a:pt x="1629067" y="514667"/>
                  </a:lnTo>
                  <a:lnTo>
                    <a:pt x="1629067" y="434441"/>
                  </a:lnTo>
                  <a:lnTo>
                    <a:pt x="1627962" y="434441"/>
                  </a:lnTo>
                  <a:lnTo>
                    <a:pt x="1628800" y="445808"/>
                  </a:lnTo>
                  <a:lnTo>
                    <a:pt x="1625701" y="443014"/>
                  </a:lnTo>
                  <a:lnTo>
                    <a:pt x="1616862" y="438277"/>
                  </a:lnTo>
                  <a:lnTo>
                    <a:pt x="1603019" y="433832"/>
                  </a:lnTo>
                  <a:lnTo>
                    <a:pt x="1584985" y="431850"/>
                  </a:lnTo>
                  <a:lnTo>
                    <a:pt x="1558594" y="437515"/>
                  </a:lnTo>
                  <a:lnTo>
                    <a:pt x="1535861" y="453847"/>
                  </a:lnTo>
                  <a:lnTo>
                    <a:pt x="1519910" y="479882"/>
                  </a:lnTo>
                  <a:lnTo>
                    <a:pt x="1513890" y="514667"/>
                  </a:lnTo>
                  <a:lnTo>
                    <a:pt x="1519910" y="549592"/>
                  </a:lnTo>
                  <a:lnTo>
                    <a:pt x="1535861" y="575614"/>
                  </a:lnTo>
                  <a:lnTo>
                    <a:pt x="1558594" y="591858"/>
                  </a:lnTo>
                  <a:lnTo>
                    <a:pt x="1584985" y="597471"/>
                  </a:lnTo>
                  <a:lnTo>
                    <a:pt x="1603044" y="595490"/>
                  </a:lnTo>
                  <a:lnTo>
                    <a:pt x="1617002" y="590702"/>
                  </a:lnTo>
                  <a:lnTo>
                    <a:pt x="1626209" y="584822"/>
                  </a:lnTo>
                  <a:lnTo>
                    <a:pt x="1627809" y="582574"/>
                  </a:lnTo>
                  <a:lnTo>
                    <a:pt x="1627708" y="584822"/>
                  </a:lnTo>
                  <a:lnTo>
                    <a:pt x="1601292" y="618439"/>
                  </a:lnTo>
                  <a:lnTo>
                    <a:pt x="1592453" y="619023"/>
                  </a:lnTo>
                  <a:lnTo>
                    <a:pt x="1579270" y="617626"/>
                  </a:lnTo>
                  <a:lnTo>
                    <a:pt x="1570558" y="613270"/>
                  </a:lnTo>
                  <a:lnTo>
                    <a:pt x="1565021" y="605726"/>
                  </a:lnTo>
                  <a:lnTo>
                    <a:pt x="1561325" y="594753"/>
                  </a:lnTo>
                  <a:lnTo>
                    <a:pt x="1522056" y="594753"/>
                  </a:lnTo>
                  <a:lnTo>
                    <a:pt x="1522120" y="594944"/>
                  </a:lnTo>
                  <a:lnTo>
                    <a:pt x="1530527" y="621106"/>
                  </a:lnTo>
                  <a:lnTo>
                    <a:pt x="1545729" y="639483"/>
                  </a:lnTo>
                  <a:lnTo>
                    <a:pt x="1566621" y="650252"/>
                  </a:lnTo>
                  <a:lnTo>
                    <a:pt x="1592173" y="653770"/>
                  </a:lnTo>
                  <a:lnTo>
                    <a:pt x="1609559" y="652259"/>
                  </a:lnTo>
                  <a:lnTo>
                    <a:pt x="1649793" y="631444"/>
                  </a:lnTo>
                  <a:lnTo>
                    <a:pt x="1664474" y="595490"/>
                  </a:lnTo>
                  <a:lnTo>
                    <a:pt x="1665770" y="563638"/>
                  </a:lnTo>
                  <a:lnTo>
                    <a:pt x="1665770" y="466039"/>
                  </a:lnTo>
                  <a:lnTo>
                    <a:pt x="1665770" y="445808"/>
                  </a:lnTo>
                  <a:lnTo>
                    <a:pt x="1665770" y="434441"/>
                  </a:lnTo>
                  <a:close/>
                </a:path>
              </a:pathLst>
            </a:custGeom>
            <a:solidFill>
              <a:srgbClr val="0B1A2A"/>
            </a:solidFill>
          </p:spPr>
          <p:txBody>
            <a:bodyPr wrap="square" lIns="0" tIns="0" rIns="0" bIns="0" rtlCol="0"/>
            <a:lstStyle/>
            <a:p>
              <a:pPr marL="0" marR="0" lvl="0" indent="0" defTabSz="60963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endParaRPr>
            </a:p>
          </p:txBody>
        </p:sp>
      </p:grpSp>
      <p:pic>
        <p:nvPicPr>
          <p:cNvPr id="29" name="object 11">
            <a:extLst>
              <a:ext uri="{FF2B5EF4-FFF2-40B4-BE49-F238E27FC236}">
                <a16:creationId xmlns:a16="http://schemas.microsoft.com/office/drawing/2014/main" id="{EAA2DD0D-308A-8373-BE97-4834D349F8D4}"/>
              </a:ext>
            </a:extLst>
          </p:cNvPr>
          <p:cNvPicPr/>
          <p:nvPr/>
        </p:nvPicPr>
        <p:blipFill>
          <a:blip r:embed="rId4" cstate="print"/>
          <a:stretch>
            <a:fillRect/>
          </a:stretch>
        </p:blipFill>
        <p:spPr>
          <a:xfrm>
            <a:off x="8667421" y="3371871"/>
            <a:ext cx="1784350" cy="3244850"/>
          </a:xfrm>
          <a:prstGeom prst="rect">
            <a:avLst/>
          </a:prstGeom>
        </p:spPr>
      </p:pic>
      <p:grpSp>
        <p:nvGrpSpPr>
          <p:cNvPr id="33" name="object 12">
            <a:extLst>
              <a:ext uri="{FF2B5EF4-FFF2-40B4-BE49-F238E27FC236}">
                <a16:creationId xmlns:a16="http://schemas.microsoft.com/office/drawing/2014/main" id="{DD95CFE8-4696-7AF5-1986-23B19CCCB8CF}"/>
              </a:ext>
            </a:extLst>
          </p:cNvPr>
          <p:cNvGrpSpPr/>
          <p:nvPr/>
        </p:nvGrpSpPr>
        <p:grpSpPr>
          <a:xfrm>
            <a:off x="971892" y="3371871"/>
            <a:ext cx="1784350" cy="3244850"/>
            <a:chOff x="3489838" y="5193273"/>
            <a:chExt cx="2676525" cy="4867275"/>
          </a:xfrm>
        </p:grpSpPr>
        <p:sp>
          <p:nvSpPr>
            <p:cNvPr id="31" name="object 13">
              <a:extLst>
                <a:ext uri="{FF2B5EF4-FFF2-40B4-BE49-F238E27FC236}">
                  <a16:creationId xmlns:a16="http://schemas.microsoft.com/office/drawing/2014/main" id="{C54ADC18-4C71-1FA2-6CE9-87BABE00543B}"/>
                </a:ext>
              </a:extLst>
            </p:cNvPr>
            <p:cNvSpPr/>
            <p:nvPr/>
          </p:nvSpPr>
          <p:spPr>
            <a:xfrm>
              <a:off x="3489838" y="5193273"/>
              <a:ext cx="2676525" cy="4867275"/>
            </a:xfrm>
            <a:custGeom>
              <a:avLst/>
              <a:gdLst/>
              <a:ahLst/>
              <a:cxnLst/>
              <a:rect l="l" t="t" r="r" b="b"/>
              <a:pathLst>
                <a:path w="2676525" h="4867275">
                  <a:moveTo>
                    <a:pt x="2587532" y="4867275"/>
                  </a:moveTo>
                  <a:lnTo>
                    <a:pt x="88995" y="4867275"/>
                  </a:lnTo>
                  <a:lnTo>
                    <a:pt x="82801" y="4866665"/>
                  </a:lnTo>
                  <a:lnTo>
                    <a:pt x="37131" y="4847748"/>
                  </a:lnTo>
                  <a:lnTo>
                    <a:pt x="9643" y="4814249"/>
                  </a:lnTo>
                  <a:lnTo>
                    <a:pt x="0" y="4778282"/>
                  </a:lnTo>
                  <a:lnTo>
                    <a:pt x="0" y="88995"/>
                  </a:lnTo>
                  <a:lnTo>
                    <a:pt x="12577" y="47532"/>
                  </a:lnTo>
                  <a:lnTo>
                    <a:pt x="47532" y="12577"/>
                  </a:lnTo>
                  <a:lnTo>
                    <a:pt x="88995" y="0"/>
                  </a:lnTo>
                  <a:lnTo>
                    <a:pt x="95250" y="0"/>
                  </a:lnTo>
                  <a:lnTo>
                    <a:pt x="2587532" y="0"/>
                  </a:lnTo>
                  <a:lnTo>
                    <a:pt x="2628995" y="12577"/>
                  </a:lnTo>
                  <a:lnTo>
                    <a:pt x="2663942" y="47532"/>
                  </a:lnTo>
                  <a:lnTo>
                    <a:pt x="2676525" y="88995"/>
                  </a:lnTo>
                  <a:lnTo>
                    <a:pt x="2676525" y="4778282"/>
                  </a:lnTo>
                  <a:lnTo>
                    <a:pt x="2663942" y="4819745"/>
                  </a:lnTo>
                  <a:lnTo>
                    <a:pt x="2628995" y="4854692"/>
                  </a:lnTo>
                  <a:lnTo>
                    <a:pt x="2593724" y="4866665"/>
                  </a:lnTo>
                  <a:lnTo>
                    <a:pt x="2587532" y="4867275"/>
                  </a:lnTo>
                  <a:close/>
                </a:path>
              </a:pathLst>
            </a:custGeom>
            <a:solidFill>
              <a:srgbClr val="FFE8E9"/>
            </a:solidFill>
          </p:spPr>
          <p:txBody>
            <a:bodyPr wrap="square" lIns="0" tIns="0" rIns="0" bIns="0" rtlCol="0"/>
            <a:lstStyle/>
            <a:p>
              <a:pPr marL="0" marR="0" lvl="0" indent="0" defTabSz="60963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endParaRPr>
            </a:p>
          </p:txBody>
        </p:sp>
        <p:sp>
          <p:nvSpPr>
            <p:cNvPr id="32" name="object 14">
              <a:extLst>
                <a:ext uri="{FF2B5EF4-FFF2-40B4-BE49-F238E27FC236}">
                  <a16:creationId xmlns:a16="http://schemas.microsoft.com/office/drawing/2014/main" id="{3071963D-985F-A6FE-7372-7274E384D030}"/>
                </a:ext>
              </a:extLst>
            </p:cNvPr>
            <p:cNvSpPr/>
            <p:nvPr/>
          </p:nvSpPr>
          <p:spPr>
            <a:xfrm>
              <a:off x="3976522" y="6555765"/>
              <a:ext cx="1673860" cy="608330"/>
            </a:xfrm>
            <a:custGeom>
              <a:avLst/>
              <a:gdLst/>
              <a:ahLst/>
              <a:cxnLst/>
              <a:rect l="l" t="t" r="r" b="b"/>
              <a:pathLst>
                <a:path w="1673860" h="608329">
                  <a:moveTo>
                    <a:pt x="150482" y="186067"/>
                  </a:moveTo>
                  <a:lnTo>
                    <a:pt x="41021" y="186067"/>
                  </a:lnTo>
                  <a:lnTo>
                    <a:pt x="41021" y="3987"/>
                  </a:lnTo>
                  <a:lnTo>
                    <a:pt x="0" y="3987"/>
                  </a:lnTo>
                  <a:lnTo>
                    <a:pt x="0" y="223037"/>
                  </a:lnTo>
                  <a:lnTo>
                    <a:pt x="150482" y="223037"/>
                  </a:lnTo>
                  <a:lnTo>
                    <a:pt x="150482" y="186067"/>
                  </a:lnTo>
                  <a:close/>
                </a:path>
                <a:path w="1673860" h="608329">
                  <a:moveTo>
                    <a:pt x="307047" y="140792"/>
                  </a:moveTo>
                  <a:lnTo>
                    <a:pt x="299872" y="102489"/>
                  </a:lnTo>
                  <a:lnTo>
                    <a:pt x="290906" y="89585"/>
                  </a:lnTo>
                  <a:lnTo>
                    <a:pt x="281266" y="75704"/>
                  </a:lnTo>
                  <a:lnTo>
                    <a:pt x="267500" y="67259"/>
                  </a:lnTo>
                  <a:lnTo>
                    <a:pt x="267500" y="140792"/>
                  </a:lnTo>
                  <a:lnTo>
                    <a:pt x="264236" y="164249"/>
                  </a:lnTo>
                  <a:lnTo>
                    <a:pt x="255473" y="180162"/>
                  </a:lnTo>
                  <a:lnTo>
                    <a:pt x="242684" y="189204"/>
                  </a:lnTo>
                  <a:lnTo>
                    <a:pt x="227380" y="192062"/>
                  </a:lnTo>
                  <a:lnTo>
                    <a:pt x="212064" y="189382"/>
                  </a:lnTo>
                  <a:lnTo>
                    <a:pt x="199301" y="180632"/>
                  </a:lnTo>
                  <a:lnTo>
                    <a:pt x="190576" y="164782"/>
                  </a:lnTo>
                  <a:lnTo>
                    <a:pt x="190500" y="164249"/>
                  </a:lnTo>
                  <a:lnTo>
                    <a:pt x="187337" y="140792"/>
                  </a:lnTo>
                  <a:lnTo>
                    <a:pt x="190550" y="116395"/>
                  </a:lnTo>
                  <a:lnTo>
                    <a:pt x="199250" y="100609"/>
                  </a:lnTo>
                  <a:lnTo>
                    <a:pt x="212001" y="92113"/>
                  </a:lnTo>
                  <a:lnTo>
                    <a:pt x="227380" y="89585"/>
                  </a:lnTo>
                  <a:lnTo>
                    <a:pt x="242747" y="92265"/>
                  </a:lnTo>
                  <a:lnTo>
                    <a:pt x="255524" y="101003"/>
                  </a:lnTo>
                  <a:lnTo>
                    <a:pt x="264261" y="116840"/>
                  </a:lnTo>
                  <a:lnTo>
                    <a:pt x="267500" y="140792"/>
                  </a:lnTo>
                  <a:lnTo>
                    <a:pt x="267500" y="67259"/>
                  </a:lnTo>
                  <a:lnTo>
                    <a:pt x="255638" y="59982"/>
                  </a:lnTo>
                  <a:lnTo>
                    <a:pt x="227380" y="54838"/>
                  </a:lnTo>
                  <a:lnTo>
                    <a:pt x="199186" y="59982"/>
                  </a:lnTo>
                  <a:lnTo>
                    <a:pt x="173570" y="75704"/>
                  </a:lnTo>
                  <a:lnTo>
                    <a:pt x="154965" y="102489"/>
                  </a:lnTo>
                  <a:lnTo>
                    <a:pt x="147777" y="140792"/>
                  </a:lnTo>
                  <a:lnTo>
                    <a:pt x="154952" y="179120"/>
                  </a:lnTo>
                  <a:lnTo>
                    <a:pt x="173532" y="205892"/>
                  </a:lnTo>
                  <a:lnTo>
                    <a:pt x="199136" y="221602"/>
                  </a:lnTo>
                  <a:lnTo>
                    <a:pt x="227380" y="226733"/>
                  </a:lnTo>
                  <a:lnTo>
                    <a:pt x="255638" y="221602"/>
                  </a:lnTo>
                  <a:lnTo>
                    <a:pt x="281266" y="205892"/>
                  </a:lnTo>
                  <a:lnTo>
                    <a:pt x="290880" y="192062"/>
                  </a:lnTo>
                  <a:lnTo>
                    <a:pt x="299872" y="179120"/>
                  </a:lnTo>
                  <a:lnTo>
                    <a:pt x="307047" y="140792"/>
                  </a:lnTo>
                  <a:close/>
                </a:path>
                <a:path w="1673860" h="608329">
                  <a:moveTo>
                    <a:pt x="464477" y="119926"/>
                  </a:moveTo>
                  <a:lnTo>
                    <a:pt x="451485" y="73647"/>
                  </a:lnTo>
                  <a:lnTo>
                    <a:pt x="407974" y="54838"/>
                  </a:lnTo>
                  <a:lnTo>
                    <a:pt x="389128" y="56896"/>
                  </a:lnTo>
                  <a:lnTo>
                    <a:pt x="374929" y="61556"/>
                  </a:lnTo>
                  <a:lnTo>
                    <a:pt x="366026" y="66497"/>
                  </a:lnTo>
                  <a:lnTo>
                    <a:pt x="363118" y="69418"/>
                  </a:lnTo>
                  <a:lnTo>
                    <a:pt x="364236" y="57416"/>
                  </a:lnTo>
                  <a:lnTo>
                    <a:pt x="326351" y="57416"/>
                  </a:lnTo>
                  <a:lnTo>
                    <a:pt x="326351" y="223037"/>
                  </a:lnTo>
                  <a:lnTo>
                    <a:pt x="364236" y="223037"/>
                  </a:lnTo>
                  <a:lnTo>
                    <a:pt x="364236" y="133667"/>
                  </a:lnTo>
                  <a:lnTo>
                    <a:pt x="366483" y="113817"/>
                  </a:lnTo>
                  <a:lnTo>
                    <a:pt x="373113" y="99999"/>
                  </a:lnTo>
                  <a:lnTo>
                    <a:pt x="383946" y="91922"/>
                  </a:lnTo>
                  <a:lnTo>
                    <a:pt x="398830" y="89306"/>
                  </a:lnTo>
                  <a:lnTo>
                    <a:pt x="413054" y="91922"/>
                  </a:lnTo>
                  <a:lnTo>
                    <a:pt x="413537" y="91922"/>
                  </a:lnTo>
                  <a:lnTo>
                    <a:pt x="422071" y="99796"/>
                  </a:lnTo>
                  <a:lnTo>
                    <a:pt x="422122" y="99999"/>
                  </a:lnTo>
                  <a:lnTo>
                    <a:pt x="425818" y="111912"/>
                  </a:lnTo>
                  <a:lnTo>
                    <a:pt x="425919" y="113817"/>
                  </a:lnTo>
                  <a:lnTo>
                    <a:pt x="426669" y="127673"/>
                  </a:lnTo>
                  <a:lnTo>
                    <a:pt x="426669" y="223037"/>
                  </a:lnTo>
                  <a:lnTo>
                    <a:pt x="464477" y="223037"/>
                  </a:lnTo>
                  <a:lnTo>
                    <a:pt x="464477" y="119926"/>
                  </a:lnTo>
                  <a:close/>
                </a:path>
                <a:path w="1673860" h="608329">
                  <a:moveTo>
                    <a:pt x="542112" y="604037"/>
                  </a:moveTo>
                  <a:lnTo>
                    <a:pt x="536943" y="557885"/>
                  </a:lnTo>
                  <a:lnTo>
                    <a:pt x="536917" y="530644"/>
                  </a:lnTo>
                  <a:lnTo>
                    <a:pt x="537159" y="504761"/>
                  </a:lnTo>
                  <a:lnTo>
                    <a:pt x="533107" y="474662"/>
                  </a:lnTo>
                  <a:lnTo>
                    <a:pt x="529424" y="468274"/>
                  </a:lnTo>
                  <a:lnTo>
                    <a:pt x="520534" y="452920"/>
                  </a:lnTo>
                  <a:lnTo>
                    <a:pt x="501230" y="440817"/>
                  </a:lnTo>
                  <a:lnTo>
                    <a:pt x="501230" y="530644"/>
                  </a:lnTo>
                  <a:lnTo>
                    <a:pt x="501167" y="534212"/>
                  </a:lnTo>
                  <a:lnTo>
                    <a:pt x="497992" y="554050"/>
                  </a:lnTo>
                  <a:lnTo>
                    <a:pt x="489127" y="566788"/>
                  </a:lnTo>
                  <a:lnTo>
                    <a:pt x="475957" y="573405"/>
                  </a:lnTo>
                  <a:lnTo>
                    <a:pt x="459803" y="575297"/>
                  </a:lnTo>
                  <a:lnTo>
                    <a:pt x="449160" y="574090"/>
                  </a:lnTo>
                  <a:lnTo>
                    <a:pt x="441756" y="570572"/>
                  </a:lnTo>
                  <a:lnTo>
                    <a:pt x="437426" y="564819"/>
                  </a:lnTo>
                  <a:lnTo>
                    <a:pt x="436016" y="556945"/>
                  </a:lnTo>
                  <a:lnTo>
                    <a:pt x="440550" y="546506"/>
                  </a:lnTo>
                  <a:lnTo>
                    <a:pt x="453555" y="539216"/>
                  </a:lnTo>
                  <a:lnTo>
                    <a:pt x="474091" y="534212"/>
                  </a:lnTo>
                  <a:lnTo>
                    <a:pt x="501230" y="530644"/>
                  </a:lnTo>
                  <a:lnTo>
                    <a:pt x="501230" y="440817"/>
                  </a:lnTo>
                  <a:lnTo>
                    <a:pt x="499503" y="439724"/>
                  </a:lnTo>
                  <a:lnTo>
                    <a:pt x="470052" y="435279"/>
                  </a:lnTo>
                  <a:lnTo>
                    <a:pt x="446481" y="439242"/>
                  </a:lnTo>
                  <a:lnTo>
                    <a:pt x="425323" y="451167"/>
                  </a:lnTo>
                  <a:lnTo>
                    <a:pt x="409498" y="471043"/>
                  </a:lnTo>
                  <a:lnTo>
                    <a:pt x="401891" y="498906"/>
                  </a:lnTo>
                  <a:lnTo>
                    <a:pt x="440753" y="498906"/>
                  </a:lnTo>
                  <a:lnTo>
                    <a:pt x="443280" y="484784"/>
                  </a:lnTo>
                  <a:lnTo>
                    <a:pt x="448919" y="475297"/>
                  </a:lnTo>
                  <a:lnTo>
                    <a:pt x="457873" y="469950"/>
                  </a:lnTo>
                  <a:lnTo>
                    <a:pt x="470331" y="468274"/>
                  </a:lnTo>
                  <a:lnTo>
                    <a:pt x="482244" y="469747"/>
                  </a:lnTo>
                  <a:lnTo>
                    <a:pt x="491375" y="474814"/>
                  </a:lnTo>
                  <a:lnTo>
                    <a:pt x="497217" y="484492"/>
                  </a:lnTo>
                  <a:lnTo>
                    <a:pt x="497268" y="484784"/>
                  </a:lnTo>
                  <a:lnTo>
                    <a:pt x="499287" y="499808"/>
                  </a:lnTo>
                  <a:lnTo>
                    <a:pt x="501103" y="499808"/>
                  </a:lnTo>
                  <a:lnTo>
                    <a:pt x="459219" y="505193"/>
                  </a:lnTo>
                  <a:lnTo>
                    <a:pt x="425665" y="515213"/>
                  </a:lnTo>
                  <a:lnTo>
                    <a:pt x="403364" y="531952"/>
                  </a:lnTo>
                  <a:lnTo>
                    <a:pt x="395274" y="557504"/>
                  </a:lnTo>
                  <a:lnTo>
                    <a:pt x="395363" y="557885"/>
                  </a:lnTo>
                  <a:lnTo>
                    <a:pt x="400138" y="578662"/>
                  </a:lnTo>
                  <a:lnTo>
                    <a:pt x="413169" y="594448"/>
                  </a:lnTo>
                  <a:lnTo>
                    <a:pt x="431939" y="604316"/>
                  </a:lnTo>
                  <a:lnTo>
                    <a:pt x="454075" y="607733"/>
                  </a:lnTo>
                  <a:lnTo>
                    <a:pt x="473646" y="605904"/>
                  </a:lnTo>
                  <a:lnTo>
                    <a:pt x="488886" y="601040"/>
                  </a:lnTo>
                  <a:lnTo>
                    <a:pt x="499262" y="594144"/>
                  </a:lnTo>
                  <a:lnTo>
                    <a:pt x="501535" y="590499"/>
                  </a:lnTo>
                  <a:lnTo>
                    <a:pt x="503542" y="604037"/>
                  </a:lnTo>
                  <a:lnTo>
                    <a:pt x="542112" y="604037"/>
                  </a:lnTo>
                  <a:close/>
                </a:path>
                <a:path w="1673860" h="608329">
                  <a:moveTo>
                    <a:pt x="634809" y="3987"/>
                  </a:moveTo>
                  <a:lnTo>
                    <a:pt x="598119" y="3987"/>
                  </a:lnTo>
                  <a:lnTo>
                    <a:pt x="598119" y="140792"/>
                  </a:lnTo>
                  <a:lnTo>
                    <a:pt x="594995" y="164807"/>
                  </a:lnTo>
                  <a:lnTo>
                    <a:pt x="586549" y="180860"/>
                  </a:lnTo>
                  <a:lnTo>
                    <a:pt x="574154" y="189826"/>
                  </a:lnTo>
                  <a:lnTo>
                    <a:pt x="559181" y="192620"/>
                  </a:lnTo>
                  <a:lnTo>
                    <a:pt x="543191" y="189369"/>
                  </a:lnTo>
                  <a:lnTo>
                    <a:pt x="531215" y="179628"/>
                  </a:lnTo>
                  <a:lnTo>
                    <a:pt x="523697" y="163423"/>
                  </a:lnTo>
                  <a:lnTo>
                    <a:pt x="521093" y="140792"/>
                  </a:lnTo>
                  <a:lnTo>
                    <a:pt x="523697" y="118186"/>
                  </a:lnTo>
                  <a:lnTo>
                    <a:pt x="531215" y="102006"/>
                  </a:lnTo>
                  <a:lnTo>
                    <a:pt x="543191" y="92278"/>
                  </a:lnTo>
                  <a:lnTo>
                    <a:pt x="559181" y="89027"/>
                  </a:lnTo>
                  <a:lnTo>
                    <a:pt x="574154" y="91808"/>
                  </a:lnTo>
                  <a:lnTo>
                    <a:pt x="586549" y="100774"/>
                  </a:lnTo>
                  <a:lnTo>
                    <a:pt x="594995" y="116801"/>
                  </a:lnTo>
                  <a:lnTo>
                    <a:pt x="598119" y="140792"/>
                  </a:lnTo>
                  <a:lnTo>
                    <a:pt x="598119" y="3987"/>
                  </a:lnTo>
                  <a:lnTo>
                    <a:pt x="596925" y="3987"/>
                  </a:lnTo>
                  <a:lnTo>
                    <a:pt x="597827" y="68859"/>
                  </a:lnTo>
                  <a:lnTo>
                    <a:pt x="594461" y="65963"/>
                  </a:lnTo>
                  <a:lnTo>
                    <a:pt x="585076" y="61226"/>
                  </a:lnTo>
                  <a:lnTo>
                    <a:pt x="570750" y="56794"/>
                  </a:lnTo>
                  <a:lnTo>
                    <a:pt x="552551" y="54838"/>
                  </a:lnTo>
                  <a:lnTo>
                    <a:pt x="525564" y="60807"/>
                  </a:lnTo>
                  <a:lnTo>
                    <a:pt x="502691" y="77901"/>
                  </a:lnTo>
                  <a:lnTo>
                    <a:pt x="486841" y="104965"/>
                  </a:lnTo>
                  <a:lnTo>
                    <a:pt x="480910" y="140792"/>
                  </a:lnTo>
                  <a:lnTo>
                    <a:pt x="486841" y="176733"/>
                  </a:lnTo>
                  <a:lnTo>
                    <a:pt x="502691" y="203771"/>
                  </a:lnTo>
                  <a:lnTo>
                    <a:pt x="525564" y="220814"/>
                  </a:lnTo>
                  <a:lnTo>
                    <a:pt x="552551" y="226733"/>
                  </a:lnTo>
                  <a:lnTo>
                    <a:pt x="570750" y="224790"/>
                  </a:lnTo>
                  <a:lnTo>
                    <a:pt x="585076" y="220383"/>
                  </a:lnTo>
                  <a:lnTo>
                    <a:pt x="594461" y="215671"/>
                  </a:lnTo>
                  <a:lnTo>
                    <a:pt x="597827" y="212788"/>
                  </a:lnTo>
                  <a:lnTo>
                    <a:pt x="596925" y="223037"/>
                  </a:lnTo>
                  <a:lnTo>
                    <a:pt x="634809" y="223037"/>
                  </a:lnTo>
                  <a:lnTo>
                    <a:pt x="634809" y="212788"/>
                  </a:lnTo>
                  <a:lnTo>
                    <a:pt x="634809" y="192620"/>
                  </a:lnTo>
                  <a:lnTo>
                    <a:pt x="634809" y="89027"/>
                  </a:lnTo>
                  <a:lnTo>
                    <a:pt x="634809" y="68859"/>
                  </a:lnTo>
                  <a:lnTo>
                    <a:pt x="634809" y="3987"/>
                  </a:lnTo>
                  <a:close/>
                </a:path>
                <a:path w="1673860" h="608329">
                  <a:moveTo>
                    <a:pt x="706805" y="542163"/>
                  </a:moveTo>
                  <a:lnTo>
                    <a:pt x="668159" y="542163"/>
                  </a:lnTo>
                  <a:lnTo>
                    <a:pt x="663422" y="555078"/>
                  </a:lnTo>
                  <a:lnTo>
                    <a:pt x="655751" y="564807"/>
                  </a:lnTo>
                  <a:lnTo>
                    <a:pt x="645274" y="570928"/>
                  </a:lnTo>
                  <a:lnTo>
                    <a:pt x="632091" y="573062"/>
                  </a:lnTo>
                  <a:lnTo>
                    <a:pt x="617385" y="570090"/>
                  </a:lnTo>
                  <a:lnTo>
                    <a:pt x="605167" y="560806"/>
                  </a:lnTo>
                  <a:lnTo>
                    <a:pt x="596811" y="544690"/>
                  </a:lnTo>
                  <a:lnTo>
                    <a:pt x="593725" y="521233"/>
                  </a:lnTo>
                  <a:lnTo>
                    <a:pt x="596760" y="498182"/>
                  </a:lnTo>
                  <a:lnTo>
                    <a:pt x="605028" y="482460"/>
                  </a:lnTo>
                  <a:lnTo>
                    <a:pt x="617232" y="473456"/>
                  </a:lnTo>
                  <a:lnTo>
                    <a:pt x="632091" y="470585"/>
                  </a:lnTo>
                  <a:lnTo>
                    <a:pt x="644474" y="472503"/>
                  </a:lnTo>
                  <a:lnTo>
                    <a:pt x="654621" y="478294"/>
                  </a:lnTo>
                  <a:lnTo>
                    <a:pt x="662127" y="487934"/>
                  </a:lnTo>
                  <a:lnTo>
                    <a:pt x="666902" y="501764"/>
                  </a:lnTo>
                  <a:lnTo>
                    <a:pt x="704850" y="501764"/>
                  </a:lnTo>
                  <a:lnTo>
                    <a:pt x="697445" y="476923"/>
                  </a:lnTo>
                  <a:lnTo>
                    <a:pt x="692962" y="470585"/>
                  </a:lnTo>
                  <a:lnTo>
                    <a:pt x="682574" y="455879"/>
                  </a:lnTo>
                  <a:lnTo>
                    <a:pt x="661073" y="441299"/>
                  </a:lnTo>
                  <a:lnTo>
                    <a:pt x="633768" y="435838"/>
                  </a:lnTo>
                  <a:lnTo>
                    <a:pt x="600925" y="442493"/>
                  </a:lnTo>
                  <a:lnTo>
                    <a:pt x="575602" y="460730"/>
                  </a:lnTo>
                  <a:lnTo>
                    <a:pt x="559308" y="487934"/>
                  </a:lnTo>
                  <a:lnTo>
                    <a:pt x="553542" y="521512"/>
                  </a:lnTo>
                  <a:lnTo>
                    <a:pt x="559092" y="555675"/>
                  </a:lnTo>
                  <a:lnTo>
                    <a:pt x="574840" y="583018"/>
                  </a:lnTo>
                  <a:lnTo>
                    <a:pt x="599338" y="601154"/>
                  </a:lnTo>
                  <a:lnTo>
                    <a:pt x="631190" y="607733"/>
                  </a:lnTo>
                  <a:lnTo>
                    <a:pt x="658075" y="602818"/>
                  </a:lnTo>
                  <a:lnTo>
                    <a:pt x="680745" y="589153"/>
                  </a:lnTo>
                  <a:lnTo>
                    <a:pt x="693750" y="573062"/>
                  </a:lnTo>
                  <a:lnTo>
                    <a:pt x="697534" y="568388"/>
                  </a:lnTo>
                  <a:lnTo>
                    <a:pt x="706805" y="542163"/>
                  </a:lnTo>
                  <a:close/>
                </a:path>
                <a:path w="1673860" h="608329">
                  <a:moveTo>
                    <a:pt x="813396" y="140792"/>
                  </a:moveTo>
                  <a:lnTo>
                    <a:pt x="806221" y="102489"/>
                  </a:lnTo>
                  <a:lnTo>
                    <a:pt x="797255" y="89585"/>
                  </a:lnTo>
                  <a:lnTo>
                    <a:pt x="787615" y="75704"/>
                  </a:lnTo>
                  <a:lnTo>
                    <a:pt x="773836" y="67259"/>
                  </a:lnTo>
                  <a:lnTo>
                    <a:pt x="773836" y="140792"/>
                  </a:lnTo>
                  <a:lnTo>
                    <a:pt x="770585" y="164249"/>
                  </a:lnTo>
                  <a:lnTo>
                    <a:pt x="761822" y="180162"/>
                  </a:lnTo>
                  <a:lnTo>
                    <a:pt x="749033" y="189204"/>
                  </a:lnTo>
                  <a:lnTo>
                    <a:pt x="733729" y="192062"/>
                  </a:lnTo>
                  <a:lnTo>
                    <a:pt x="718413" y="189382"/>
                  </a:lnTo>
                  <a:lnTo>
                    <a:pt x="705650" y="180632"/>
                  </a:lnTo>
                  <a:lnTo>
                    <a:pt x="696925" y="164782"/>
                  </a:lnTo>
                  <a:lnTo>
                    <a:pt x="696849" y="164249"/>
                  </a:lnTo>
                  <a:lnTo>
                    <a:pt x="693686" y="140792"/>
                  </a:lnTo>
                  <a:lnTo>
                    <a:pt x="696899" y="116395"/>
                  </a:lnTo>
                  <a:lnTo>
                    <a:pt x="705599" y="100609"/>
                  </a:lnTo>
                  <a:lnTo>
                    <a:pt x="718350" y="92113"/>
                  </a:lnTo>
                  <a:lnTo>
                    <a:pt x="733729" y="89585"/>
                  </a:lnTo>
                  <a:lnTo>
                    <a:pt x="749096" y="92265"/>
                  </a:lnTo>
                  <a:lnTo>
                    <a:pt x="761873" y="101003"/>
                  </a:lnTo>
                  <a:lnTo>
                    <a:pt x="770610" y="116840"/>
                  </a:lnTo>
                  <a:lnTo>
                    <a:pt x="773836" y="140792"/>
                  </a:lnTo>
                  <a:lnTo>
                    <a:pt x="773836" y="67259"/>
                  </a:lnTo>
                  <a:lnTo>
                    <a:pt x="761987" y="59982"/>
                  </a:lnTo>
                  <a:lnTo>
                    <a:pt x="733729" y="54838"/>
                  </a:lnTo>
                  <a:lnTo>
                    <a:pt x="705548" y="59982"/>
                  </a:lnTo>
                  <a:lnTo>
                    <a:pt x="679932" y="75704"/>
                  </a:lnTo>
                  <a:lnTo>
                    <a:pt x="661327" y="102489"/>
                  </a:lnTo>
                  <a:lnTo>
                    <a:pt x="654126" y="140792"/>
                  </a:lnTo>
                  <a:lnTo>
                    <a:pt x="661301" y="179120"/>
                  </a:lnTo>
                  <a:lnTo>
                    <a:pt x="679881" y="205892"/>
                  </a:lnTo>
                  <a:lnTo>
                    <a:pt x="705485" y="221602"/>
                  </a:lnTo>
                  <a:lnTo>
                    <a:pt x="733729" y="226733"/>
                  </a:lnTo>
                  <a:lnTo>
                    <a:pt x="761987" y="221602"/>
                  </a:lnTo>
                  <a:lnTo>
                    <a:pt x="787615" y="205892"/>
                  </a:lnTo>
                  <a:lnTo>
                    <a:pt x="797229" y="192062"/>
                  </a:lnTo>
                  <a:lnTo>
                    <a:pt x="806221" y="179120"/>
                  </a:lnTo>
                  <a:lnTo>
                    <a:pt x="813396" y="140792"/>
                  </a:lnTo>
                  <a:close/>
                </a:path>
                <a:path w="1673860" h="608329">
                  <a:moveTo>
                    <a:pt x="867397" y="542163"/>
                  </a:moveTo>
                  <a:lnTo>
                    <a:pt x="828751" y="542163"/>
                  </a:lnTo>
                  <a:lnTo>
                    <a:pt x="824014" y="555078"/>
                  </a:lnTo>
                  <a:lnTo>
                    <a:pt x="816343" y="564807"/>
                  </a:lnTo>
                  <a:lnTo>
                    <a:pt x="805865" y="570928"/>
                  </a:lnTo>
                  <a:lnTo>
                    <a:pt x="792683" y="573062"/>
                  </a:lnTo>
                  <a:lnTo>
                    <a:pt x="777976" y="570090"/>
                  </a:lnTo>
                  <a:lnTo>
                    <a:pt x="765759" y="560806"/>
                  </a:lnTo>
                  <a:lnTo>
                    <a:pt x="757402" y="544690"/>
                  </a:lnTo>
                  <a:lnTo>
                    <a:pt x="754316" y="521233"/>
                  </a:lnTo>
                  <a:lnTo>
                    <a:pt x="757351" y="498182"/>
                  </a:lnTo>
                  <a:lnTo>
                    <a:pt x="765619" y="482460"/>
                  </a:lnTo>
                  <a:lnTo>
                    <a:pt x="777824" y="473456"/>
                  </a:lnTo>
                  <a:lnTo>
                    <a:pt x="792683" y="470585"/>
                  </a:lnTo>
                  <a:lnTo>
                    <a:pt x="805065" y="472503"/>
                  </a:lnTo>
                  <a:lnTo>
                    <a:pt x="815213" y="478294"/>
                  </a:lnTo>
                  <a:lnTo>
                    <a:pt x="822718" y="487934"/>
                  </a:lnTo>
                  <a:lnTo>
                    <a:pt x="827493" y="501764"/>
                  </a:lnTo>
                  <a:lnTo>
                    <a:pt x="865441" y="501764"/>
                  </a:lnTo>
                  <a:lnTo>
                    <a:pt x="858037" y="476923"/>
                  </a:lnTo>
                  <a:lnTo>
                    <a:pt x="853554" y="470585"/>
                  </a:lnTo>
                  <a:lnTo>
                    <a:pt x="843165" y="455879"/>
                  </a:lnTo>
                  <a:lnTo>
                    <a:pt x="821664" y="441299"/>
                  </a:lnTo>
                  <a:lnTo>
                    <a:pt x="794359" y="435838"/>
                  </a:lnTo>
                  <a:lnTo>
                    <a:pt x="761517" y="442493"/>
                  </a:lnTo>
                  <a:lnTo>
                    <a:pt x="736193" y="460730"/>
                  </a:lnTo>
                  <a:lnTo>
                    <a:pt x="719899" y="487934"/>
                  </a:lnTo>
                  <a:lnTo>
                    <a:pt x="714133" y="521512"/>
                  </a:lnTo>
                  <a:lnTo>
                    <a:pt x="719683" y="555675"/>
                  </a:lnTo>
                  <a:lnTo>
                    <a:pt x="735431" y="583018"/>
                  </a:lnTo>
                  <a:lnTo>
                    <a:pt x="759929" y="601154"/>
                  </a:lnTo>
                  <a:lnTo>
                    <a:pt x="791781" y="607733"/>
                  </a:lnTo>
                  <a:lnTo>
                    <a:pt x="818667" y="602818"/>
                  </a:lnTo>
                  <a:lnTo>
                    <a:pt x="841336" y="589153"/>
                  </a:lnTo>
                  <a:lnTo>
                    <a:pt x="854341" y="573062"/>
                  </a:lnTo>
                  <a:lnTo>
                    <a:pt x="858126" y="568388"/>
                  </a:lnTo>
                  <a:lnTo>
                    <a:pt x="867397" y="542163"/>
                  </a:lnTo>
                  <a:close/>
                </a:path>
                <a:path w="1673860" h="608329">
                  <a:moveTo>
                    <a:pt x="970826" y="119926"/>
                  </a:moveTo>
                  <a:lnTo>
                    <a:pt x="957834" y="73647"/>
                  </a:lnTo>
                  <a:lnTo>
                    <a:pt x="914323" y="54838"/>
                  </a:lnTo>
                  <a:lnTo>
                    <a:pt x="895489" y="56896"/>
                  </a:lnTo>
                  <a:lnTo>
                    <a:pt x="881278" y="61556"/>
                  </a:lnTo>
                  <a:lnTo>
                    <a:pt x="872375" y="66497"/>
                  </a:lnTo>
                  <a:lnTo>
                    <a:pt x="869467" y="69418"/>
                  </a:lnTo>
                  <a:lnTo>
                    <a:pt x="870572" y="57416"/>
                  </a:lnTo>
                  <a:lnTo>
                    <a:pt x="832700" y="57416"/>
                  </a:lnTo>
                  <a:lnTo>
                    <a:pt x="832700" y="223037"/>
                  </a:lnTo>
                  <a:lnTo>
                    <a:pt x="870572" y="223037"/>
                  </a:lnTo>
                  <a:lnTo>
                    <a:pt x="870572" y="133667"/>
                  </a:lnTo>
                  <a:lnTo>
                    <a:pt x="872832" y="113817"/>
                  </a:lnTo>
                  <a:lnTo>
                    <a:pt x="879462" y="99999"/>
                  </a:lnTo>
                  <a:lnTo>
                    <a:pt x="890295" y="91922"/>
                  </a:lnTo>
                  <a:lnTo>
                    <a:pt x="905179" y="89306"/>
                  </a:lnTo>
                  <a:lnTo>
                    <a:pt x="919403" y="91922"/>
                  </a:lnTo>
                  <a:lnTo>
                    <a:pt x="919886" y="91922"/>
                  </a:lnTo>
                  <a:lnTo>
                    <a:pt x="928408" y="99796"/>
                  </a:lnTo>
                  <a:lnTo>
                    <a:pt x="928471" y="99999"/>
                  </a:lnTo>
                  <a:lnTo>
                    <a:pt x="932154" y="111912"/>
                  </a:lnTo>
                  <a:lnTo>
                    <a:pt x="932256" y="113817"/>
                  </a:lnTo>
                  <a:lnTo>
                    <a:pt x="933018" y="127673"/>
                  </a:lnTo>
                  <a:lnTo>
                    <a:pt x="933018" y="223037"/>
                  </a:lnTo>
                  <a:lnTo>
                    <a:pt x="970826" y="223037"/>
                  </a:lnTo>
                  <a:lnTo>
                    <a:pt x="970826" y="119926"/>
                  </a:lnTo>
                  <a:close/>
                </a:path>
                <a:path w="1673860" h="608329">
                  <a:moveTo>
                    <a:pt x="1032725" y="547598"/>
                  </a:moveTo>
                  <a:lnTo>
                    <a:pt x="994219" y="547598"/>
                  </a:lnTo>
                  <a:lnTo>
                    <a:pt x="988009" y="558901"/>
                  </a:lnTo>
                  <a:lnTo>
                    <a:pt x="980122" y="566851"/>
                  </a:lnTo>
                  <a:lnTo>
                    <a:pt x="969772" y="571525"/>
                  </a:lnTo>
                  <a:lnTo>
                    <a:pt x="956132" y="573062"/>
                  </a:lnTo>
                  <a:lnTo>
                    <a:pt x="940904" y="570611"/>
                  </a:lnTo>
                  <a:lnTo>
                    <a:pt x="927900" y="563397"/>
                  </a:lnTo>
                  <a:lnTo>
                    <a:pt x="918679" y="551700"/>
                  </a:lnTo>
                  <a:lnTo>
                    <a:pt x="914831" y="535736"/>
                  </a:lnTo>
                  <a:lnTo>
                    <a:pt x="1032522" y="535736"/>
                  </a:lnTo>
                  <a:lnTo>
                    <a:pt x="1029601" y="501624"/>
                  </a:lnTo>
                  <a:lnTo>
                    <a:pt x="1029144" y="496404"/>
                  </a:lnTo>
                  <a:lnTo>
                    <a:pt x="1016622" y="470027"/>
                  </a:lnTo>
                  <a:lnTo>
                    <a:pt x="1014095" y="464705"/>
                  </a:lnTo>
                  <a:lnTo>
                    <a:pt x="993457" y="447357"/>
                  </a:lnTo>
                  <a:lnTo>
                    <a:pt x="993457" y="501624"/>
                  </a:lnTo>
                  <a:lnTo>
                    <a:pt x="915390" y="501624"/>
                  </a:lnTo>
                  <a:lnTo>
                    <a:pt x="919251" y="487629"/>
                  </a:lnTo>
                  <a:lnTo>
                    <a:pt x="927849" y="477761"/>
                  </a:lnTo>
                  <a:lnTo>
                    <a:pt x="940181" y="471944"/>
                  </a:lnTo>
                  <a:lnTo>
                    <a:pt x="955230" y="470027"/>
                  </a:lnTo>
                  <a:lnTo>
                    <a:pt x="971486" y="473024"/>
                  </a:lnTo>
                  <a:lnTo>
                    <a:pt x="983399" y="480644"/>
                  </a:lnTo>
                  <a:lnTo>
                    <a:pt x="990777" y="490855"/>
                  </a:lnTo>
                  <a:lnTo>
                    <a:pt x="993457" y="501624"/>
                  </a:lnTo>
                  <a:lnTo>
                    <a:pt x="993457" y="447357"/>
                  </a:lnTo>
                  <a:lnTo>
                    <a:pt x="988936" y="443547"/>
                  </a:lnTo>
                  <a:lnTo>
                    <a:pt x="955230" y="435838"/>
                  </a:lnTo>
                  <a:lnTo>
                    <a:pt x="923925" y="442048"/>
                  </a:lnTo>
                  <a:lnTo>
                    <a:pt x="898334" y="459524"/>
                  </a:lnTo>
                  <a:lnTo>
                    <a:pt x="881062" y="486575"/>
                  </a:lnTo>
                  <a:lnTo>
                    <a:pt x="874725" y="521512"/>
                  </a:lnTo>
                  <a:lnTo>
                    <a:pt x="880198" y="555028"/>
                  </a:lnTo>
                  <a:lnTo>
                    <a:pt x="896099" y="582434"/>
                  </a:lnTo>
                  <a:lnTo>
                    <a:pt x="921664" y="600938"/>
                  </a:lnTo>
                  <a:lnTo>
                    <a:pt x="956132" y="607733"/>
                  </a:lnTo>
                  <a:lnTo>
                    <a:pt x="983449" y="603377"/>
                  </a:lnTo>
                  <a:lnTo>
                    <a:pt x="1005649" y="591083"/>
                  </a:lnTo>
                  <a:lnTo>
                    <a:pt x="1021397" y="573062"/>
                  </a:lnTo>
                  <a:lnTo>
                    <a:pt x="1022248" y="572096"/>
                  </a:lnTo>
                  <a:lnTo>
                    <a:pt x="1032725" y="547598"/>
                  </a:lnTo>
                  <a:close/>
                </a:path>
                <a:path w="1673860" h="608329">
                  <a:moveTo>
                    <a:pt x="1180909" y="554088"/>
                  </a:moveTo>
                  <a:lnTo>
                    <a:pt x="1162964" y="517804"/>
                  </a:lnTo>
                  <a:lnTo>
                    <a:pt x="1123556" y="502602"/>
                  </a:lnTo>
                  <a:lnTo>
                    <a:pt x="1088123" y="495630"/>
                  </a:lnTo>
                  <a:lnTo>
                    <a:pt x="1083170" y="492353"/>
                  </a:lnTo>
                  <a:lnTo>
                    <a:pt x="1083170" y="483209"/>
                  </a:lnTo>
                  <a:lnTo>
                    <a:pt x="1085291" y="477037"/>
                  </a:lnTo>
                  <a:lnTo>
                    <a:pt x="1091018" y="472871"/>
                  </a:lnTo>
                  <a:lnTo>
                    <a:pt x="1099413" y="470496"/>
                  </a:lnTo>
                  <a:lnTo>
                    <a:pt x="1109535" y="469760"/>
                  </a:lnTo>
                  <a:lnTo>
                    <a:pt x="1120851" y="470877"/>
                  </a:lnTo>
                  <a:lnTo>
                    <a:pt x="1129880" y="474878"/>
                  </a:lnTo>
                  <a:lnTo>
                    <a:pt x="1136624" y="482663"/>
                  </a:lnTo>
                  <a:lnTo>
                    <a:pt x="1141082" y="495134"/>
                  </a:lnTo>
                  <a:lnTo>
                    <a:pt x="1179995" y="495134"/>
                  </a:lnTo>
                  <a:lnTo>
                    <a:pt x="1171727" y="469734"/>
                  </a:lnTo>
                  <a:lnTo>
                    <a:pt x="1157058" y="451040"/>
                  </a:lnTo>
                  <a:lnTo>
                    <a:pt x="1136954" y="439508"/>
                  </a:lnTo>
                  <a:lnTo>
                    <a:pt x="1112393" y="435559"/>
                  </a:lnTo>
                  <a:lnTo>
                    <a:pt x="1086866" y="438899"/>
                  </a:lnTo>
                  <a:lnTo>
                    <a:pt x="1065390" y="448513"/>
                  </a:lnTo>
                  <a:lnTo>
                    <a:pt x="1050594" y="463867"/>
                  </a:lnTo>
                  <a:lnTo>
                    <a:pt x="1045070" y="484390"/>
                  </a:lnTo>
                  <a:lnTo>
                    <a:pt x="1049629" y="505028"/>
                  </a:lnTo>
                  <a:lnTo>
                    <a:pt x="1061250" y="519112"/>
                  </a:lnTo>
                  <a:lnTo>
                    <a:pt x="1076896" y="527926"/>
                  </a:lnTo>
                  <a:lnTo>
                    <a:pt x="1093127" y="532638"/>
                  </a:lnTo>
                  <a:lnTo>
                    <a:pt x="1092962" y="532638"/>
                  </a:lnTo>
                  <a:lnTo>
                    <a:pt x="1135557" y="544029"/>
                  </a:lnTo>
                  <a:lnTo>
                    <a:pt x="1142733" y="556920"/>
                  </a:lnTo>
                  <a:lnTo>
                    <a:pt x="1140663" y="564134"/>
                  </a:lnTo>
                  <a:lnTo>
                    <a:pt x="1134706" y="569455"/>
                  </a:lnTo>
                  <a:lnTo>
                    <a:pt x="1125321" y="572757"/>
                  </a:lnTo>
                  <a:lnTo>
                    <a:pt x="1112964" y="573900"/>
                  </a:lnTo>
                  <a:lnTo>
                    <a:pt x="1099629" y="572173"/>
                  </a:lnTo>
                  <a:lnTo>
                    <a:pt x="1089888" y="566674"/>
                  </a:lnTo>
                  <a:lnTo>
                    <a:pt x="1083094" y="556920"/>
                  </a:lnTo>
                  <a:lnTo>
                    <a:pt x="1078636" y="542442"/>
                  </a:lnTo>
                  <a:lnTo>
                    <a:pt x="1039774" y="542442"/>
                  </a:lnTo>
                  <a:lnTo>
                    <a:pt x="1046670" y="567499"/>
                  </a:lnTo>
                  <a:lnTo>
                    <a:pt x="1061389" y="588302"/>
                  </a:lnTo>
                  <a:lnTo>
                    <a:pt x="1083449" y="602488"/>
                  </a:lnTo>
                  <a:lnTo>
                    <a:pt x="1112393" y="607733"/>
                  </a:lnTo>
                  <a:lnTo>
                    <a:pt x="1138669" y="604075"/>
                  </a:lnTo>
                  <a:lnTo>
                    <a:pt x="1160500" y="593496"/>
                  </a:lnTo>
                  <a:lnTo>
                    <a:pt x="1175397" y="576630"/>
                  </a:lnTo>
                  <a:lnTo>
                    <a:pt x="1176058" y="573900"/>
                  </a:lnTo>
                  <a:lnTo>
                    <a:pt x="1180909" y="554088"/>
                  </a:lnTo>
                  <a:close/>
                </a:path>
                <a:path w="1673860" h="608329">
                  <a:moveTo>
                    <a:pt x="1274737" y="223037"/>
                  </a:moveTo>
                  <a:lnTo>
                    <a:pt x="1251978" y="198894"/>
                  </a:lnTo>
                  <a:lnTo>
                    <a:pt x="1245793" y="192341"/>
                  </a:lnTo>
                  <a:lnTo>
                    <a:pt x="1221994" y="167093"/>
                  </a:lnTo>
                  <a:lnTo>
                    <a:pt x="1228140" y="154089"/>
                  </a:lnTo>
                  <a:lnTo>
                    <a:pt x="1233284" y="138290"/>
                  </a:lnTo>
                  <a:lnTo>
                    <a:pt x="1233322" y="138061"/>
                  </a:lnTo>
                  <a:lnTo>
                    <a:pt x="1237183" y="119837"/>
                  </a:lnTo>
                  <a:lnTo>
                    <a:pt x="1239647" y="98856"/>
                  </a:lnTo>
                  <a:lnTo>
                    <a:pt x="1200785" y="98856"/>
                  </a:lnTo>
                  <a:lnTo>
                    <a:pt x="1199413" y="113703"/>
                  </a:lnTo>
                  <a:lnTo>
                    <a:pt x="1197635" y="125285"/>
                  </a:lnTo>
                  <a:lnTo>
                    <a:pt x="1195819" y="133464"/>
                  </a:lnTo>
                  <a:lnTo>
                    <a:pt x="1194371" y="138061"/>
                  </a:lnTo>
                  <a:lnTo>
                    <a:pt x="1177645" y="120281"/>
                  </a:lnTo>
                  <a:lnTo>
                    <a:pt x="1173848" y="116255"/>
                  </a:lnTo>
                  <a:lnTo>
                    <a:pt x="1173848" y="173012"/>
                  </a:lnTo>
                  <a:lnTo>
                    <a:pt x="1165326" y="180924"/>
                  </a:lnTo>
                  <a:lnTo>
                    <a:pt x="1154595" y="187020"/>
                  </a:lnTo>
                  <a:lnTo>
                    <a:pt x="1141984" y="190957"/>
                  </a:lnTo>
                  <a:lnTo>
                    <a:pt x="1127810" y="192341"/>
                  </a:lnTo>
                  <a:lnTo>
                    <a:pt x="1114005" y="190119"/>
                  </a:lnTo>
                  <a:lnTo>
                    <a:pt x="1102817" y="183642"/>
                  </a:lnTo>
                  <a:lnTo>
                    <a:pt x="1095324" y="173215"/>
                  </a:lnTo>
                  <a:lnTo>
                    <a:pt x="1095286" y="173012"/>
                  </a:lnTo>
                  <a:lnTo>
                    <a:pt x="1092581" y="159131"/>
                  </a:lnTo>
                  <a:lnTo>
                    <a:pt x="1094828" y="145618"/>
                  </a:lnTo>
                  <a:lnTo>
                    <a:pt x="1101255" y="134861"/>
                  </a:lnTo>
                  <a:lnTo>
                    <a:pt x="1111364" y="126530"/>
                  </a:lnTo>
                  <a:lnTo>
                    <a:pt x="1124673" y="120281"/>
                  </a:lnTo>
                  <a:lnTo>
                    <a:pt x="1173848" y="173012"/>
                  </a:lnTo>
                  <a:lnTo>
                    <a:pt x="1173848" y="116255"/>
                  </a:lnTo>
                  <a:lnTo>
                    <a:pt x="1164653" y="106464"/>
                  </a:lnTo>
                  <a:lnTo>
                    <a:pt x="1178471" y="98577"/>
                  </a:lnTo>
                  <a:lnTo>
                    <a:pt x="1190840" y="86360"/>
                  </a:lnTo>
                  <a:lnTo>
                    <a:pt x="1190904" y="86233"/>
                  </a:lnTo>
                  <a:lnTo>
                    <a:pt x="1199743" y="70218"/>
                  </a:lnTo>
                  <a:lnTo>
                    <a:pt x="1199807" y="69824"/>
                  </a:lnTo>
                  <a:lnTo>
                    <a:pt x="1197635" y="26962"/>
                  </a:lnTo>
                  <a:lnTo>
                    <a:pt x="1166456" y="3606"/>
                  </a:lnTo>
                  <a:lnTo>
                    <a:pt x="1166456" y="50787"/>
                  </a:lnTo>
                  <a:lnTo>
                    <a:pt x="1164488" y="60782"/>
                  </a:lnTo>
                  <a:lnTo>
                    <a:pt x="1158963" y="69824"/>
                  </a:lnTo>
                  <a:lnTo>
                    <a:pt x="1150454" y="78206"/>
                  </a:lnTo>
                  <a:lnTo>
                    <a:pt x="1139532" y="86233"/>
                  </a:lnTo>
                  <a:lnTo>
                    <a:pt x="1142949" y="83299"/>
                  </a:lnTo>
                  <a:lnTo>
                    <a:pt x="1134948" y="74460"/>
                  </a:lnTo>
                  <a:lnTo>
                    <a:pt x="1128280" y="65455"/>
                  </a:lnTo>
                  <a:lnTo>
                    <a:pt x="1123708" y="56540"/>
                  </a:lnTo>
                  <a:lnTo>
                    <a:pt x="1122019" y="47929"/>
                  </a:lnTo>
                  <a:lnTo>
                    <a:pt x="1123683" y="41389"/>
                  </a:lnTo>
                  <a:lnTo>
                    <a:pt x="1128356" y="36931"/>
                  </a:lnTo>
                  <a:lnTo>
                    <a:pt x="1135507" y="34378"/>
                  </a:lnTo>
                  <a:lnTo>
                    <a:pt x="1144625" y="33566"/>
                  </a:lnTo>
                  <a:lnTo>
                    <a:pt x="1153591" y="34378"/>
                  </a:lnTo>
                  <a:lnTo>
                    <a:pt x="1153807" y="34378"/>
                  </a:lnTo>
                  <a:lnTo>
                    <a:pt x="1160729" y="37236"/>
                  </a:lnTo>
                  <a:lnTo>
                    <a:pt x="1164996" y="42532"/>
                  </a:lnTo>
                  <a:lnTo>
                    <a:pt x="1166456" y="50787"/>
                  </a:lnTo>
                  <a:lnTo>
                    <a:pt x="1166456" y="3606"/>
                  </a:lnTo>
                  <a:lnTo>
                    <a:pt x="1164424" y="2679"/>
                  </a:lnTo>
                  <a:lnTo>
                    <a:pt x="1144066" y="0"/>
                  </a:lnTo>
                  <a:lnTo>
                    <a:pt x="1120000" y="3606"/>
                  </a:lnTo>
                  <a:lnTo>
                    <a:pt x="1100429" y="13779"/>
                  </a:lnTo>
                  <a:lnTo>
                    <a:pt x="1087285" y="29552"/>
                  </a:lnTo>
                  <a:lnTo>
                    <a:pt x="1082471" y="49961"/>
                  </a:lnTo>
                  <a:lnTo>
                    <a:pt x="1082586" y="50787"/>
                  </a:lnTo>
                  <a:lnTo>
                    <a:pt x="1084199" y="63080"/>
                  </a:lnTo>
                  <a:lnTo>
                    <a:pt x="1088631" y="75171"/>
                  </a:lnTo>
                  <a:lnTo>
                    <a:pt x="1094600" y="85674"/>
                  </a:lnTo>
                  <a:lnTo>
                    <a:pt x="1100963" y="94043"/>
                  </a:lnTo>
                  <a:lnTo>
                    <a:pt x="1083310" y="103022"/>
                  </a:lnTo>
                  <a:lnTo>
                    <a:pt x="1067968" y="117386"/>
                  </a:lnTo>
                  <a:lnTo>
                    <a:pt x="1057135" y="136639"/>
                  </a:lnTo>
                  <a:lnTo>
                    <a:pt x="1053033" y="160248"/>
                  </a:lnTo>
                  <a:lnTo>
                    <a:pt x="1058430" y="186004"/>
                  </a:lnTo>
                  <a:lnTo>
                    <a:pt x="1073658" y="207149"/>
                  </a:lnTo>
                  <a:lnTo>
                    <a:pt x="1097267" y="221475"/>
                  </a:lnTo>
                  <a:lnTo>
                    <a:pt x="1127810" y="226733"/>
                  </a:lnTo>
                  <a:lnTo>
                    <a:pt x="1149743" y="224497"/>
                  </a:lnTo>
                  <a:lnTo>
                    <a:pt x="1169263" y="218440"/>
                  </a:lnTo>
                  <a:lnTo>
                    <a:pt x="1185710" y="209575"/>
                  </a:lnTo>
                  <a:lnTo>
                    <a:pt x="1198410" y="198894"/>
                  </a:lnTo>
                  <a:lnTo>
                    <a:pt x="1220939" y="223037"/>
                  </a:lnTo>
                  <a:lnTo>
                    <a:pt x="1274737" y="223037"/>
                  </a:lnTo>
                  <a:close/>
                </a:path>
                <a:path w="1673860" h="608329">
                  <a:moveTo>
                    <a:pt x="1330934" y="554088"/>
                  </a:moveTo>
                  <a:lnTo>
                    <a:pt x="1312976" y="517804"/>
                  </a:lnTo>
                  <a:lnTo>
                    <a:pt x="1273581" y="502602"/>
                  </a:lnTo>
                  <a:lnTo>
                    <a:pt x="1238135" y="495630"/>
                  </a:lnTo>
                  <a:lnTo>
                    <a:pt x="1233182" y="492353"/>
                  </a:lnTo>
                  <a:lnTo>
                    <a:pt x="1233182" y="483209"/>
                  </a:lnTo>
                  <a:lnTo>
                    <a:pt x="1235303" y="477037"/>
                  </a:lnTo>
                  <a:lnTo>
                    <a:pt x="1241031" y="472871"/>
                  </a:lnTo>
                  <a:lnTo>
                    <a:pt x="1249438" y="470496"/>
                  </a:lnTo>
                  <a:lnTo>
                    <a:pt x="1259560" y="469760"/>
                  </a:lnTo>
                  <a:lnTo>
                    <a:pt x="1270876" y="470877"/>
                  </a:lnTo>
                  <a:lnTo>
                    <a:pt x="1279906" y="474878"/>
                  </a:lnTo>
                  <a:lnTo>
                    <a:pt x="1286649" y="482663"/>
                  </a:lnTo>
                  <a:lnTo>
                    <a:pt x="1291094" y="495134"/>
                  </a:lnTo>
                  <a:lnTo>
                    <a:pt x="1330020" y="495134"/>
                  </a:lnTo>
                  <a:lnTo>
                    <a:pt x="1321739" y="469734"/>
                  </a:lnTo>
                  <a:lnTo>
                    <a:pt x="1307071" y="451040"/>
                  </a:lnTo>
                  <a:lnTo>
                    <a:pt x="1286979" y="439508"/>
                  </a:lnTo>
                  <a:lnTo>
                    <a:pt x="1262418" y="435559"/>
                  </a:lnTo>
                  <a:lnTo>
                    <a:pt x="1236891" y="438899"/>
                  </a:lnTo>
                  <a:lnTo>
                    <a:pt x="1215415" y="448513"/>
                  </a:lnTo>
                  <a:lnTo>
                    <a:pt x="1200607" y="463867"/>
                  </a:lnTo>
                  <a:lnTo>
                    <a:pt x="1195095" y="484390"/>
                  </a:lnTo>
                  <a:lnTo>
                    <a:pt x="1199654" y="505028"/>
                  </a:lnTo>
                  <a:lnTo>
                    <a:pt x="1211275" y="519112"/>
                  </a:lnTo>
                  <a:lnTo>
                    <a:pt x="1226908" y="527926"/>
                  </a:lnTo>
                  <a:lnTo>
                    <a:pt x="1243139" y="532638"/>
                  </a:lnTo>
                  <a:lnTo>
                    <a:pt x="1242974" y="532638"/>
                  </a:lnTo>
                  <a:lnTo>
                    <a:pt x="1285570" y="544029"/>
                  </a:lnTo>
                  <a:lnTo>
                    <a:pt x="1292758" y="556920"/>
                  </a:lnTo>
                  <a:lnTo>
                    <a:pt x="1290675" y="564134"/>
                  </a:lnTo>
                  <a:lnTo>
                    <a:pt x="1284732" y="569455"/>
                  </a:lnTo>
                  <a:lnTo>
                    <a:pt x="1275346" y="572757"/>
                  </a:lnTo>
                  <a:lnTo>
                    <a:pt x="1262976" y="573900"/>
                  </a:lnTo>
                  <a:lnTo>
                    <a:pt x="1249654" y="572173"/>
                  </a:lnTo>
                  <a:lnTo>
                    <a:pt x="1239901" y="566674"/>
                  </a:lnTo>
                  <a:lnTo>
                    <a:pt x="1233119" y="556920"/>
                  </a:lnTo>
                  <a:lnTo>
                    <a:pt x="1228648" y="542442"/>
                  </a:lnTo>
                  <a:lnTo>
                    <a:pt x="1189799" y="542442"/>
                  </a:lnTo>
                  <a:lnTo>
                    <a:pt x="1196695" y="567499"/>
                  </a:lnTo>
                  <a:lnTo>
                    <a:pt x="1211402" y="588302"/>
                  </a:lnTo>
                  <a:lnTo>
                    <a:pt x="1233474" y="602488"/>
                  </a:lnTo>
                  <a:lnTo>
                    <a:pt x="1262418" y="607733"/>
                  </a:lnTo>
                  <a:lnTo>
                    <a:pt x="1288694" y="604075"/>
                  </a:lnTo>
                  <a:lnTo>
                    <a:pt x="1310513" y="593496"/>
                  </a:lnTo>
                  <a:lnTo>
                    <a:pt x="1325410" y="576630"/>
                  </a:lnTo>
                  <a:lnTo>
                    <a:pt x="1326083" y="573900"/>
                  </a:lnTo>
                  <a:lnTo>
                    <a:pt x="1330934" y="554088"/>
                  </a:lnTo>
                  <a:close/>
                </a:path>
                <a:path w="1673860" h="608329">
                  <a:moveTo>
                    <a:pt x="1498612" y="158788"/>
                  </a:moveTo>
                  <a:lnTo>
                    <a:pt x="1473415" y="110934"/>
                  </a:lnTo>
                  <a:lnTo>
                    <a:pt x="1424254" y="92443"/>
                  </a:lnTo>
                  <a:lnTo>
                    <a:pt x="1400327" y="86995"/>
                  </a:lnTo>
                  <a:lnTo>
                    <a:pt x="1388084" y="83362"/>
                  </a:lnTo>
                  <a:lnTo>
                    <a:pt x="1378915" y="78168"/>
                  </a:lnTo>
                  <a:lnTo>
                    <a:pt x="1373162" y="70916"/>
                  </a:lnTo>
                  <a:lnTo>
                    <a:pt x="1371168" y="61112"/>
                  </a:lnTo>
                  <a:lnTo>
                    <a:pt x="1374978" y="49479"/>
                  </a:lnTo>
                  <a:lnTo>
                    <a:pt x="1384503" y="41948"/>
                  </a:lnTo>
                  <a:lnTo>
                    <a:pt x="1396885" y="37909"/>
                  </a:lnTo>
                  <a:lnTo>
                    <a:pt x="1409255" y="36703"/>
                  </a:lnTo>
                  <a:lnTo>
                    <a:pt x="1423924" y="38138"/>
                  </a:lnTo>
                  <a:lnTo>
                    <a:pt x="1437398" y="43218"/>
                  </a:lnTo>
                  <a:lnTo>
                    <a:pt x="1448549" y="53035"/>
                  </a:lnTo>
                  <a:lnTo>
                    <a:pt x="1456283" y="68719"/>
                  </a:lnTo>
                  <a:lnTo>
                    <a:pt x="1496250" y="68719"/>
                  </a:lnTo>
                  <a:lnTo>
                    <a:pt x="1484020" y="36957"/>
                  </a:lnTo>
                  <a:lnTo>
                    <a:pt x="1483779" y="36703"/>
                  </a:lnTo>
                  <a:lnTo>
                    <a:pt x="1464017" y="15773"/>
                  </a:lnTo>
                  <a:lnTo>
                    <a:pt x="1438643" y="3949"/>
                  </a:lnTo>
                  <a:lnTo>
                    <a:pt x="1410449" y="279"/>
                  </a:lnTo>
                  <a:lnTo>
                    <a:pt x="1383182" y="3949"/>
                  </a:lnTo>
                  <a:lnTo>
                    <a:pt x="1357007" y="15265"/>
                  </a:lnTo>
                  <a:lnTo>
                    <a:pt x="1337348" y="34721"/>
                  </a:lnTo>
                  <a:lnTo>
                    <a:pt x="1329588" y="62788"/>
                  </a:lnTo>
                  <a:lnTo>
                    <a:pt x="1335112" y="87693"/>
                  </a:lnTo>
                  <a:lnTo>
                    <a:pt x="1349451" y="105829"/>
                  </a:lnTo>
                  <a:lnTo>
                    <a:pt x="1369237" y="118033"/>
                  </a:lnTo>
                  <a:lnTo>
                    <a:pt x="1391119" y="125158"/>
                  </a:lnTo>
                  <a:lnTo>
                    <a:pt x="1416850" y="130606"/>
                  </a:lnTo>
                  <a:lnTo>
                    <a:pt x="1433779" y="135229"/>
                  </a:lnTo>
                  <a:lnTo>
                    <a:pt x="1446314" y="141325"/>
                  </a:lnTo>
                  <a:lnTo>
                    <a:pt x="1454086" y="149758"/>
                  </a:lnTo>
                  <a:lnTo>
                    <a:pt x="1456766" y="161366"/>
                  </a:lnTo>
                  <a:lnTo>
                    <a:pt x="1454150" y="173278"/>
                  </a:lnTo>
                  <a:lnTo>
                    <a:pt x="1446263" y="182410"/>
                  </a:lnTo>
                  <a:lnTo>
                    <a:pt x="1433042" y="188252"/>
                  </a:lnTo>
                  <a:lnTo>
                    <a:pt x="1414411" y="190322"/>
                  </a:lnTo>
                  <a:lnTo>
                    <a:pt x="1394510" y="187909"/>
                  </a:lnTo>
                  <a:lnTo>
                    <a:pt x="1379321" y="180276"/>
                  </a:lnTo>
                  <a:lnTo>
                    <a:pt x="1368640" y="166801"/>
                  </a:lnTo>
                  <a:lnTo>
                    <a:pt x="1362227" y="146862"/>
                  </a:lnTo>
                  <a:lnTo>
                    <a:pt x="1321904" y="146862"/>
                  </a:lnTo>
                  <a:lnTo>
                    <a:pt x="1331887" y="180594"/>
                  </a:lnTo>
                  <a:lnTo>
                    <a:pt x="1351191" y="205689"/>
                  </a:lnTo>
                  <a:lnTo>
                    <a:pt x="1378851" y="221335"/>
                  </a:lnTo>
                  <a:lnTo>
                    <a:pt x="1413852" y="226733"/>
                  </a:lnTo>
                  <a:lnTo>
                    <a:pt x="1445120" y="222313"/>
                  </a:lnTo>
                  <a:lnTo>
                    <a:pt x="1472247" y="209270"/>
                  </a:lnTo>
                  <a:lnTo>
                    <a:pt x="1489278" y="190322"/>
                  </a:lnTo>
                  <a:lnTo>
                    <a:pt x="1491119" y="188252"/>
                  </a:lnTo>
                  <a:lnTo>
                    <a:pt x="1491399" y="187909"/>
                  </a:lnTo>
                  <a:lnTo>
                    <a:pt x="1498612" y="158788"/>
                  </a:lnTo>
                  <a:close/>
                </a:path>
                <a:path w="1673860" h="608329">
                  <a:moveTo>
                    <a:pt x="1673758" y="3987"/>
                  </a:moveTo>
                  <a:lnTo>
                    <a:pt x="1521333" y="3987"/>
                  </a:lnTo>
                  <a:lnTo>
                    <a:pt x="1521333" y="223037"/>
                  </a:lnTo>
                  <a:lnTo>
                    <a:pt x="1673758" y="223037"/>
                  </a:lnTo>
                  <a:lnTo>
                    <a:pt x="1673758" y="186067"/>
                  </a:lnTo>
                  <a:lnTo>
                    <a:pt x="1562354" y="186067"/>
                  </a:lnTo>
                  <a:lnTo>
                    <a:pt x="1562354" y="128993"/>
                  </a:lnTo>
                  <a:lnTo>
                    <a:pt x="1667205" y="128993"/>
                  </a:lnTo>
                  <a:lnTo>
                    <a:pt x="1667205" y="92024"/>
                  </a:lnTo>
                  <a:lnTo>
                    <a:pt x="1562354" y="92024"/>
                  </a:lnTo>
                  <a:lnTo>
                    <a:pt x="1562354" y="41021"/>
                  </a:lnTo>
                  <a:lnTo>
                    <a:pt x="1673758" y="41021"/>
                  </a:lnTo>
                  <a:lnTo>
                    <a:pt x="1673758" y="3987"/>
                  </a:lnTo>
                  <a:close/>
                </a:path>
              </a:pathLst>
            </a:custGeom>
            <a:solidFill>
              <a:srgbClr val="0B1A2A"/>
            </a:solidFill>
          </p:spPr>
          <p:txBody>
            <a:bodyPr wrap="square" lIns="0" tIns="0" rIns="0" bIns="0" rtlCol="0"/>
            <a:lstStyle/>
            <a:p>
              <a:pPr marL="0" marR="0" lvl="0" indent="0" defTabSz="60963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endParaRPr>
            </a:p>
          </p:txBody>
        </p:sp>
      </p:grpSp>
      <p:sp>
        <p:nvSpPr>
          <p:cNvPr id="35" name="object 15">
            <a:extLst>
              <a:ext uri="{FF2B5EF4-FFF2-40B4-BE49-F238E27FC236}">
                <a16:creationId xmlns:a16="http://schemas.microsoft.com/office/drawing/2014/main" id="{96F15287-9260-BF6F-C40D-E1367E6EC934}"/>
              </a:ext>
            </a:extLst>
          </p:cNvPr>
          <p:cNvSpPr txBox="1"/>
          <p:nvPr/>
        </p:nvSpPr>
        <p:spPr>
          <a:xfrm>
            <a:off x="6828478" y="4852334"/>
            <a:ext cx="1570567" cy="1057448"/>
          </a:xfrm>
          <a:prstGeom prst="rect">
            <a:avLst/>
          </a:prstGeom>
        </p:spPr>
        <p:txBody>
          <a:bodyPr vert="horz" wrap="square" lIns="0" tIns="10583" rIns="0" bIns="0" rtlCol="0" anchor="t">
            <a:spAutoFit/>
          </a:bodyPr>
          <a:lstStyle/>
          <a:p>
            <a:pPr marL="8255" marR="3175" algn="ctr" defTabSz="609630">
              <a:lnSpc>
                <a:spcPct val="115300"/>
              </a:lnSpc>
              <a:spcBef>
                <a:spcPts val="83"/>
              </a:spcBef>
              <a:defRPr/>
            </a:pPr>
            <a:r>
              <a:rPr kumimoji="0" sz="1000" b="0" i="0" u="none" strike="noStrike" kern="0" cap="none" spc="-73" normalizeH="0" baseline="0" noProof="0">
                <a:ln>
                  <a:noFill/>
                </a:ln>
                <a:solidFill>
                  <a:srgbClr val="0B1A2A"/>
                </a:solidFill>
                <a:effectLst/>
                <a:uLnTx/>
                <a:uFillTx/>
                <a:latin typeface="Arial"/>
                <a:cs typeface="Arial"/>
              </a:rPr>
              <a:t>A</a:t>
            </a:r>
            <a:r>
              <a:rPr kumimoji="0" sz="1000" b="0" i="0" u="none" strike="noStrike" kern="0" cap="none" spc="-33" normalizeH="0" baseline="0" noProof="0">
                <a:ln>
                  <a:noFill/>
                </a:ln>
                <a:solidFill>
                  <a:srgbClr val="0B1A2A"/>
                </a:solidFill>
                <a:effectLst/>
                <a:uLnTx/>
                <a:uFillTx/>
                <a:latin typeface="Arial"/>
                <a:cs typeface="Arial"/>
              </a:rPr>
              <a:t> </a:t>
            </a:r>
            <a:r>
              <a:rPr kumimoji="0" sz="1000" b="0" i="0" u="none" strike="noStrike" kern="0" cap="none" spc="-23" normalizeH="0" baseline="0" noProof="0">
                <a:ln>
                  <a:noFill/>
                </a:ln>
                <a:solidFill>
                  <a:srgbClr val="0B1A2A"/>
                </a:solidFill>
                <a:effectLst/>
                <a:uLnTx/>
                <a:uFillTx/>
                <a:latin typeface="Arial"/>
                <a:cs typeface="Arial"/>
              </a:rPr>
              <a:t>masterplan</a:t>
            </a:r>
            <a:r>
              <a:rPr kumimoji="0" sz="1000" b="0" i="0" u="none" strike="noStrike" kern="0" cap="none" spc="-33" normalizeH="0" baseline="0" noProof="0">
                <a:ln>
                  <a:noFill/>
                </a:ln>
                <a:solidFill>
                  <a:srgbClr val="0B1A2A"/>
                </a:solidFill>
                <a:effectLst/>
                <a:uLnTx/>
                <a:uFillTx/>
                <a:latin typeface="Arial"/>
                <a:cs typeface="Arial"/>
              </a:rPr>
              <a:t> </a:t>
            </a:r>
            <a:r>
              <a:rPr kumimoji="0" sz="1000" b="0" i="0" u="none" strike="noStrike" kern="0" cap="none" spc="-13" normalizeH="0" baseline="0" noProof="0">
                <a:ln>
                  <a:noFill/>
                </a:ln>
                <a:solidFill>
                  <a:srgbClr val="0B1A2A"/>
                </a:solidFill>
                <a:effectLst/>
                <a:uLnTx/>
                <a:uFillTx/>
                <a:latin typeface="Arial"/>
                <a:cs typeface="Arial"/>
              </a:rPr>
              <a:t>that complements</a:t>
            </a:r>
            <a:r>
              <a:rPr kumimoji="0" sz="1000" b="0" i="0" u="none" strike="noStrike" kern="0" cap="none" spc="-33" normalizeH="0" baseline="0" noProof="0">
                <a:ln>
                  <a:noFill/>
                </a:ln>
                <a:solidFill>
                  <a:srgbClr val="0B1A2A"/>
                </a:solidFill>
                <a:effectLst/>
                <a:uLnTx/>
                <a:uFillTx/>
                <a:latin typeface="Arial"/>
                <a:cs typeface="Arial"/>
              </a:rPr>
              <a:t> </a:t>
            </a:r>
            <a:r>
              <a:rPr kumimoji="0" sz="1000" b="0" i="0" u="none" strike="noStrike" kern="0" cap="none" spc="-17" normalizeH="0" baseline="0" noProof="0">
                <a:ln>
                  <a:noFill/>
                </a:ln>
                <a:solidFill>
                  <a:srgbClr val="0B1A2A"/>
                </a:solidFill>
                <a:effectLst/>
                <a:uLnTx/>
                <a:uFillTx/>
                <a:latin typeface="Arial"/>
                <a:cs typeface="Arial"/>
              </a:rPr>
              <a:t>existing</a:t>
            </a:r>
            <a:r>
              <a:rPr kumimoji="0" sz="1000" b="0" i="0" u="none" strike="noStrike" kern="0" cap="none" spc="-30" normalizeH="0" baseline="0" noProof="0">
                <a:ln>
                  <a:noFill/>
                </a:ln>
                <a:solidFill>
                  <a:srgbClr val="0B1A2A"/>
                </a:solidFill>
                <a:effectLst/>
                <a:uLnTx/>
                <a:uFillTx/>
                <a:latin typeface="Arial"/>
                <a:cs typeface="Arial"/>
              </a:rPr>
              <a:t> </a:t>
            </a:r>
            <a:r>
              <a:rPr kumimoji="0" sz="1000" b="0" i="0" u="none" strike="noStrike" kern="0" cap="none" spc="-13" normalizeH="0" baseline="0" noProof="0">
                <a:ln>
                  <a:noFill/>
                </a:ln>
                <a:solidFill>
                  <a:srgbClr val="0B1A2A"/>
                </a:solidFill>
                <a:effectLst/>
                <a:uLnTx/>
                <a:uFillTx/>
                <a:latin typeface="Arial"/>
                <a:cs typeface="Arial"/>
              </a:rPr>
              <a:t>local </a:t>
            </a:r>
            <a:r>
              <a:rPr kumimoji="0" sz="1000" b="0" i="0" u="none" strike="noStrike" kern="0" cap="none" spc="-33" normalizeH="0" baseline="0" noProof="0">
                <a:ln>
                  <a:noFill/>
                </a:ln>
                <a:solidFill>
                  <a:srgbClr val="0B1A2A"/>
                </a:solidFill>
                <a:effectLst/>
                <a:uLnTx/>
                <a:uFillTx/>
                <a:latin typeface="Arial"/>
                <a:cs typeface="Arial"/>
              </a:rPr>
              <a:t>plans,</a:t>
            </a:r>
            <a:r>
              <a:rPr kumimoji="0" sz="1000" b="0" i="0" u="none" strike="noStrike" kern="0" cap="none" spc="-40" normalizeH="0" baseline="0" noProof="0">
                <a:ln>
                  <a:noFill/>
                </a:ln>
                <a:solidFill>
                  <a:srgbClr val="0B1A2A"/>
                </a:solidFill>
                <a:effectLst/>
                <a:uLnTx/>
                <a:uFillTx/>
                <a:latin typeface="Arial"/>
                <a:cs typeface="Arial"/>
              </a:rPr>
              <a:t> </a:t>
            </a:r>
            <a:r>
              <a:rPr kumimoji="0" sz="1000" b="0" i="0" u="none" strike="noStrike" kern="0" cap="none" spc="-23" normalizeH="0" baseline="0" noProof="0">
                <a:ln>
                  <a:noFill/>
                </a:ln>
                <a:solidFill>
                  <a:srgbClr val="0B1A2A"/>
                </a:solidFill>
                <a:effectLst/>
                <a:uLnTx/>
                <a:uFillTx/>
                <a:latin typeface="Arial"/>
                <a:cs typeface="Arial"/>
              </a:rPr>
              <a:t>investing</a:t>
            </a:r>
            <a:r>
              <a:rPr kumimoji="0" sz="1000" b="0" i="0" u="none" strike="noStrike" kern="0" cap="none" spc="-40" normalizeH="0" baseline="0" noProof="0">
                <a:ln>
                  <a:noFill/>
                </a:ln>
                <a:solidFill>
                  <a:srgbClr val="0B1A2A"/>
                </a:solidFill>
                <a:effectLst/>
                <a:uLnTx/>
                <a:uFillTx/>
                <a:latin typeface="Arial"/>
                <a:cs typeface="Arial"/>
              </a:rPr>
              <a:t> </a:t>
            </a:r>
            <a:r>
              <a:rPr kumimoji="0" sz="1000" b="0" i="0" u="none" strike="noStrike" kern="0" cap="none" spc="-20" normalizeH="0" baseline="0" noProof="0">
                <a:ln>
                  <a:noFill/>
                </a:ln>
                <a:solidFill>
                  <a:srgbClr val="0B1A2A"/>
                </a:solidFill>
                <a:effectLst/>
                <a:uLnTx/>
                <a:uFillTx/>
                <a:latin typeface="Arial"/>
                <a:cs typeface="Arial"/>
              </a:rPr>
              <a:t>in</a:t>
            </a:r>
            <a:r>
              <a:rPr lang="en-US" sz="1000" kern="0" spc="-40">
                <a:solidFill>
                  <a:srgbClr val="0B1A2A"/>
                </a:solidFill>
                <a:latin typeface="Arial"/>
                <a:cs typeface="Arial"/>
              </a:rPr>
              <a:t> physical and soc</a:t>
            </a:r>
            <a:r>
              <a:rPr lang="en-US" sz="1000" kern="0" spc="-43">
                <a:solidFill>
                  <a:srgbClr val="0B1A2A"/>
                </a:solidFill>
                <a:latin typeface="Arial"/>
                <a:cs typeface="Arial"/>
              </a:rPr>
              <a:t>ial</a:t>
            </a:r>
            <a:r>
              <a:rPr kumimoji="0" sz="1000" b="0" i="0" u="none" strike="noStrike" kern="0" cap="none" spc="-20" normalizeH="0" baseline="0" noProof="0">
                <a:ln>
                  <a:noFill/>
                </a:ln>
                <a:solidFill>
                  <a:srgbClr val="0B1A2A"/>
                </a:solidFill>
                <a:effectLst/>
                <a:uLnTx/>
                <a:uFillTx/>
                <a:latin typeface="Arial"/>
                <a:cs typeface="Arial"/>
              </a:rPr>
              <a:t> </a:t>
            </a:r>
            <a:r>
              <a:rPr kumimoji="0" sz="1000" b="0" i="0" u="none" strike="noStrike" kern="0" cap="none" spc="-17" normalizeH="0" baseline="0" noProof="0">
                <a:ln>
                  <a:noFill/>
                </a:ln>
                <a:solidFill>
                  <a:srgbClr val="0B1A2A"/>
                </a:solidFill>
                <a:effectLst/>
                <a:uLnTx/>
                <a:uFillTx/>
                <a:latin typeface="Arial"/>
                <a:cs typeface="Arial"/>
              </a:rPr>
              <a:t>infrastructure</a:t>
            </a:r>
            <a:r>
              <a:rPr kumimoji="0" sz="1000" b="0" i="0" u="none" strike="noStrike" kern="0" cap="none" spc="-20" normalizeH="0" baseline="0" noProof="0">
                <a:ln>
                  <a:noFill/>
                </a:ln>
                <a:solidFill>
                  <a:srgbClr val="0B1A2A"/>
                </a:solidFill>
                <a:effectLst/>
                <a:uLnTx/>
                <a:uFillTx/>
                <a:latin typeface="Arial"/>
                <a:cs typeface="Arial"/>
              </a:rPr>
              <a:t> </a:t>
            </a:r>
            <a:r>
              <a:rPr kumimoji="0" sz="1000" b="0" i="0" u="none" strike="noStrike" kern="0" cap="none" spc="-17" normalizeH="0" baseline="0" noProof="0">
                <a:ln>
                  <a:noFill/>
                </a:ln>
                <a:solidFill>
                  <a:srgbClr val="0B1A2A"/>
                </a:solidFill>
                <a:effectLst/>
                <a:uLnTx/>
                <a:uFillTx/>
                <a:latin typeface="Arial"/>
                <a:cs typeface="Arial"/>
              </a:rPr>
              <a:t>and </a:t>
            </a:r>
            <a:r>
              <a:rPr kumimoji="0" sz="1000" b="0" i="0" u="none" strike="noStrike" kern="0" cap="none" spc="-7" normalizeH="0" baseline="0" noProof="0">
                <a:ln>
                  <a:noFill/>
                </a:ln>
                <a:solidFill>
                  <a:srgbClr val="0B1A2A"/>
                </a:solidFill>
                <a:effectLst/>
                <a:uLnTx/>
                <a:uFillTx/>
                <a:latin typeface="Arial"/>
                <a:cs typeface="Arial"/>
              </a:rPr>
              <a:t>projects</a:t>
            </a:r>
            <a:r>
              <a:rPr kumimoji="0" sz="1000" b="0" i="0" u="none" strike="noStrike" kern="0" cap="none" spc="-50" normalizeH="0" baseline="0" noProof="0">
                <a:ln>
                  <a:noFill/>
                </a:ln>
                <a:solidFill>
                  <a:srgbClr val="0B1A2A"/>
                </a:solidFill>
                <a:effectLst/>
                <a:uLnTx/>
                <a:uFillTx/>
                <a:latin typeface="Arial"/>
                <a:cs typeface="Arial"/>
              </a:rPr>
              <a:t> </a:t>
            </a:r>
            <a:r>
              <a:rPr kumimoji="0" sz="1000" b="0" i="0" u="none" strike="noStrike" kern="0" cap="none" spc="-13" normalizeH="0" baseline="0" noProof="0">
                <a:ln>
                  <a:noFill/>
                </a:ln>
                <a:solidFill>
                  <a:srgbClr val="0B1A2A"/>
                </a:solidFill>
                <a:effectLst/>
                <a:uLnTx/>
                <a:uFillTx/>
                <a:latin typeface="Arial"/>
                <a:cs typeface="Arial"/>
              </a:rPr>
              <a:t>that</a:t>
            </a:r>
            <a:r>
              <a:rPr kumimoji="0" sz="1000" b="0" i="0" u="none" strike="noStrike" kern="0" cap="none" spc="-47" normalizeH="0" baseline="0" noProof="0">
                <a:ln>
                  <a:noFill/>
                </a:ln>
                <a:solidFill>
                  <a:srgbClr val="0B1A2A"/>
                </a:solidFill>
                <a:effectLst/>
                <a:uLnTx/>
                <a:uFillTx/>
                <a:latin typeface="Arial"/>
                <a:cs typeface="Arial"/>
              </a:rPr>
              <a:t> </a:t>
            </a:r>
            <a:r>
              <a:rPr kumimoji="0" sz="1000" b="0" i="0" u="none" strike="noStrike" kern="0" cap="none" spc="-27" normalizeH="0" baseline="0" noProof="0">
                <a:ln>
                  <a:noFill/>
                </a:ln>
                <a:solidFill>
                  <a:srgbClr val="0B1A2A"/>
                </a:solidFill>
                <a:effectLst/>
                <a:uLnTx/>
                <a:uFillTx/>
                <a:latin typeface="Arial"/>
                <a:cs typeface="Arial"/>
              </a:rPr>
              <a:t>will</a:t>
            </a:r>
            <a:r>
              <a:rPr kumimoji="0" sz="1000" b="0" i="0" u="none" strike="noStrike" kern="0" cap="none" spc="-47" normalizeH="0" baseline="0" noProof="0">
                <a:ln>
                  <a:noFill/>
                </a:ln>
                <a:solidFill>
                  <a:srgbClr val="0B1A2A"/>
                </a:solidFill>
                <a:effectLst/>
                <a:uLnTx/>
                <a:uFillTx/>
                <a:latin typeface="Arial"/>
                <a:cs typeface="Arial"/>
              </a:rPr>
              <a:t> </a:t>
            </a:r>
            <a:r>
              <a:rPr kumimoji="0" sz="1000" b="0" i="0" u="none" strike="noStrike" kern="0" cap="none" spc="-20" normalizeH="0" baseline="0" noProof="0">
                <a:ln>
                  <a:noFill/>
                </a:ln>
                <a:solidFill>
                  <a:srgbClr val="0B1A2A"/>
                </a:solidFill>
                <a:effectLst/>
                <a:uLnTx/>
                <a:uFillTx/>
                <a:latin typeface="Arial"/>
                <a:cs typeface="Arial"/>
              </a:rPr>
              <a:t>create</a:t>
            </a:r>
            <a:r>
              <a:rPr kumimoji="0" sz="1000" b="0" i="0" u="none" strike="noStrike" kern="0" cap="none" spc="-47" normalizeH="0" baseline="0" noProof="0">
                <a:ln>
                  <a:noFill/>
                </a:ln>
                <a:solidFill>
                  <a:srgbClr val="0B1A2A"/>
                </a:solidFill>
                <a:effectLst/>
                <a:uLnTx/>
                <a:uFillTx/>
                <a:latin typeface="Arial"/>
                <a:cs typeface="Arial"/>
              </a:rPr>
              <a:t> </a:t>
            </a:r>
            <a:r>
              <a:rPr kumimoji="0" sz="1000" b="0" i="0" u="none" strike="noStrike" kern="0" cap="none" spc="-13" normalizeH="0" baseline="0" noProof="0">
                <a:ln>
                  <a:noFill/>
                </a:ln>
                <a:solidFill>
                  <a:srgbClr val="0B1A2A"/>
                </a:solidFill>
                <a:effectLst/>
                <a:uLnTx/>
                <a:uFillTx/>
                <a:latin typeface="Arial"/>
                <a:cs typeface="Arial"/>
              </a:rPr>
              <a:t>long </a:t>
            </a:r>
            <a:r>
              <a:rPr kumimoji="0" sz="1000" b="0" i="0" u="none" strike="noStrike" kern="0" cap="none" spc="-7" normalizeH="0" baseline="0" noProof="0">
                <a:ln>
                  <a:noFill/>
                </a:ln>
                <a:solidFill>
                  <a:srgbClr val="0B1A2A"/>
                </a:solidFill>
                <a:effectLst/>
                <a:uLnTx/>
                <a:uFillTx/>
                <a:latin typeface="Arial"/>
                <a:cs typeface="Arial"/>
              </a:rPr>
              <a:t>term</a:t>
            </a:r>
            <a:r>
              <a:rPr kumimoji="0" sz="1000" b="0" i="0" u="none" strike="noStrike" kern="0" cap="none" spc="-53" normalizeH="0" baseline="0" noProof="0">
                <a:ln>
                  <a:noFill/>
                </a:ln>
                <a:solidFill>
                  <a:srgbClr val="0B1A2A"/>
                </a:solidFill>
                <a:effectLst/>
                <a:uLnTx/>
                <a:uFillTx/>
                <a:latin typeface="Arial"/>
                <a:cs typeface="Arial"/>
              </a:rPr>
              <a:t> </a:t>
            </a:r>
            <a:r>
              <a:rPr kumimoji="0" sz="1000" b="0" i="0" u="none" strike="noStrike" kern="0" cap="none" spc="-23" normalizeH="0" baseline="0" noProof="0">
                <a:ln>
                  <a:noFill/>
                </a:ln>
                <a:solidFill>
                  <a:srgbClr val="0B1A2A"/>
                </a:solidFill>
                <a:effectLst/>
                <a:uLnTx/>
                <a:uFillTx/>
                <a:latin typeface="Arial"/>
                <a:cs typeface="Arial"/>
              </a:rPr>
              <a:t>growth</a:t>
            </a:r>
            <a:r>
              <a:rPr kumimoji="0" sz="1000" b="0" i="0" u="none" strike="noStrike" kern="0" cap="none" spc="-53" normalizeH="0" baseline="0" noProof="0">
                <a:ln>
                  <a:noFill/>
                </a:ln>
                <a:solidFill>
                  <a:srgbClr val="0B1A2A"/>
                </a:solidFill>
                <a:effectLst/>
                <a:uLnTx/>
                <a:uFillTx/>
                <a:latin typeface="Arial"/>
                <a:cs typeface="Arial"/>
              </a:rPr>
              <a:t> </a:t>
            </a:r>
            <a:r>
              <a:rPr kumimoji="0" sz="1000" b="0" i="0" u="none" strike="noStrike" kern="0" cap="none" spc="-13" normalizeH="0" baseline="0" noProof="0">
                <a:ln>
                  <a:noFill/>
                </a:ln>
                <a:solidFill>
                  <a:srgbClr val="0B1A2A"/>
                </a:solidFill>
                <a:effectLst/>
                <a:uLnTx/>
                <a:uFillTx/>
                <a:latin typeface="Arial"/>
                <a:cs typeface="Arial"/>
              </a:rPr>
              <a:t>for</a:t>
            </a:r>
            <a:r>
              <a:rPr kumimoji="0" sz="1000" b="0" i="0" u="none" strike="noStrike" kern="0" cap="none" spc="-53" normalizeH="0" baseline="0" noProof="0">
                <a:ln>
                  <a:noFill/>
                </a:ln>
                <a:solidFill>
                  <a:srgbClr val="0B1A2A"/>
                </a:solidFill>
                <a:effectLst/>
                <a:uLnTx/>
                <a:uFillTx/>
                <a:latin typeface="Arial"/>
                <a:cs typeface="Arial"/>
              </a:rPr>
              <a:t> </a:t>
            </a:r>
            <a:r>
              <a:rPr kumimoji="0" sz="1000" b="0" i="0" u="none" strike="noStrike" kern="0" cap="none" spc="-13" normalizeH="0" baseline="0" noProof="0">
                <a:ln>
                  <a:noFill/>
                </a:ln>
                <a:solidFill>
                  <a:srgbClr val="0B1A2A"/>
                </a:solidFill>
                <a:effectLst/>
                <a:uLnTx/>
                <a:uFillTx/>
                <a:latin typeface="Arial"/>
                <a:cs typeface="Arial"/>
              </a:rPr>
              <a:t>the</a:t>
            </a:r>
            <a:r>
              <a:rPr kumimoji="0" sz="1000" b="0" i="0" u="none" strike="noStrike" kern="0" cap="none" spc="-50" normalizeH="0" baseline="0" noProof="0">
                <a:ln>
                  <a:noFill/>
                </a:ln>
                <a:solidFill>
                  <a:srgbClr val="0B1A2A"/>
                </a:solidFill>
                <a:effectLst/>
                <a:uLnTx/>
                <a:uFillTx/>
                <a:latin typeface="Arial"/>
                <a:cs typeface="Arial"/>
              </a:rPr>
              <a:t> </a:t>
            </a:r>
            <a:r>
              <a:rPr kumimoji="0" sz="1000" b="0" i="0" u="none" strike="noStrike" kern="0" cap="none" spc="-13" normalizeH="0" baseline="0" noProof="0">
                <a:ln>
                  <a:noFill/>
                </a:ln>
                <a:solidFill>
                  <a:srgbClr val="0B1A2A"/>
                </a:solidFill>
                <a:effectLst/>
                <a:uLnTx/>
                <a:uFillTx/>
                <a:latin typeface="Arial"/>
                <a:cs typeface="Arial"/>
              </a:rPr>
              <a:t>area.</a:t>
            </a:r>
            <a:endParaRPr lang="en-US" sz="1000" b="0" i="0" u="none" strike="noStrike" kern="0" cap="none" spc="0" normalizeH="0" baseline="0" noProof="0">
              <a:ln>
                <a:noFill/>
              </a:ln>
              <a:solidFill>
                <a:sysClr val="windowText" lastClr="000000"/>
              </a:solidFill>
              <a:effectLst/>
              <a:uLnTx/>
              <a:uFillTx/>
              <a:latin typeface="Arial"/>
              <a:cs typeface="Arial"/>
            </a:endParaRPr>
          </a:p>
        </p:txBody>
      </p:sp>
      <p:sp>
        <p:nvSpPr>
          <p:cNvPr id="37" name="object 16">
            <a:extLst>
              <a:ext uri="{FF2B5EF4-FFF2-40B4-BE49-F238E27FC236}">
                <a16:creationId xmlns:a16="http://schemas.microsoft.com/office/drawing/2014/main" id="{659AC3B4-6135-B614-30E9-F9B9A34ED9E9}"/>
              </a:ext>
            </a:extLst>
          </p:cNvPr>
          <p:cNvSpPr txBox="1"/>
          <p:nvPr/>
        </p:nvSpPr>
        <p:spPr>
          <a:xfrm>
            <a:off x="3090078" y="4804765"/>
            <a:ext cx="1424093" cy="1109133"/>
          </a:xfrm>
          <a:prstGeom prst="rect">
            <a:avLst/>
          </a:prstGeom>
        </p:spPr>
        <p:txBody>
          <a:bodyPr vert="horz" wrap="square" lIns="0" tIns="8043" rIns="0" bIns="0" rtlCol="0">
            <a:spAutoFit/>
          </a:bodyPr>
          <a:lstStyle/>
          <a:p>
            <a:pPr marL="71546" marR="94831" lvl="0" indent="0" algn="ctr" defTabSz="609630" eaLnBrk="1" fontAlgn="auto" latinLnBrk="0" hangingPunct="1">
              <a:lnSpc>
                <a:spcPct val="116900"/>
              </a:lnSpc>
              <a:spcBef>
                <a:spcPts val="63"/>
              </a:spcBef>
              <a:spcAft>
                <a:spcPts val="0"/>
              </a:spcAft>
              <a:buClrTx/>
              <a:buSzTx/>
              <a:buFontTx/>
              <a:buNone/>
              <a:tabLst/>
              <a:defRPr/>
            </a:pPr>
            <a:r>
              <a:rPr kumimoji="0" sz="1033" b="0" i="0" u="none" strike="noStrike" kern="0" cap="none" spc="-87" normalizeH="0" baseline="0" noProof="0">
                <a:ln>
                  <a:noFill/>
                </a:ln>
                <a:solidFill>
                  <a:srgbClr val="0B1A2A"/>
                </a:solidFill>
                <a:effectLst/>
                <a:uLnTx/>
                <a:uFillTx/>
                <a:latin typeface="Arial"/>
                <a:cs typeface="Arial"/>
              </a:rPr>
              <a:t>We</a:t>
            </a:r>
            <a:r>
              <a:rPr kumimoji="0" sz="1033" b="0" i="0" u="none" strike="noStrike" kern="0" cap="none" spc="-53" normalizeH="0" baseline="0" noProof="0">
                <a:ln>
                  <a:noFill/>
                </a:ln>
                <a:solidFill>
                  <a:srgbClr val="0B1A2A"/>
                </a:solidFill>
                <a:effectLst/>
                <a:uLnTx/>
                <a:uFillTx/>
                <a:latin typeface="Arial"/>
                <a:cs typeface="Arial"/>
              </a:rPr>
              <a:t> </a:t>
            </a:r>
            <a:r>
              <a:rPr kumimoji="0" sz="1033" b="0" i="0" u="none" strike="noStrike" kern="0" cap="none" spc="-30" normalizeH="0" baseline="0" noProof="0">
                <a:ln>
                  <a:noFill/>
                </a:ln>
                <a:solidFill>
                  <a:srgbClr val="0B1A2A"/>
                </a:solidFill>
                <a:effectLst/>
                <a:uLnTx/>
                <a:uFillTx/>
                <a:latin typeface="Arial"/>
                <a:cs typeface="Arial"/>
              </a:rPr>
              <a:t>are</a:t>
            </a:r>
            <a:r>
              <a:rPr kumimoji="0" sz="1033" b="0" i="0" u="none" strike="noStrike" kern="0" cap="none" spc="-50" normalizeH="0" baseline="0" noProof="0">
                <a:ln>
                  <a:noFill/>
                </a:ln>
                <a:solidFill>
                  <a:srgbClr val="0B1A2A"/>
                </a:solidFill>
                <a:effectLst/>
                <a:uLnTx/>
                <a:uFillTx/>
                <a:latin typeface="Arial"/>
                <a:cs typeface="Arial"/>
              </a:rPr>
              <a:t> </a:t>
            </a:r>
            <a:r>
              <a:rPr kumimoji="0" sz="1033" b="0" i="0" u="none" strike="noStrike" kern="0" cap="none" spc="-30" normalizeH="0" baseline="0" noProof="0">
                <a:ln>
                  <a:noFill/>
                </a:ln>
                <a:solidFill>
                  <a:srgbClr val="0B1A2A"/>
                </a:solidFill>
                <a:effectLst/>
                <a:uLnTx/>
                <a:uFillTx/>
                <a:latin typeface="Arial"/>
                <a:cs typeface="Arial"/>
              </a:rPr>
              <a:t>hands</a:t>
            </a:r>
            <a:r>
              <a:rPr kumimoji="0" sz="1033" b="0" i="0" u="none" strike="noStrike" kern="0" cap="none" spc="-50" normalizeH="0" baseline="0" noProof="0">
                <a:ln>
                  <a:noFill/>
                </a:ln>
                <a:solidFill>
                  <a:srgbClr val="0B1A2A"/>
                </a:solidFill>
                <a:effectLst/>
                <a:uLnTx/>
                <a:uFillTx/>
                <a:latin typeface="Arial"/>
                <a:cs typeface="Arial"/>
              </a:rPr>
              <a:t> </a:t>
            </a:r>
            <a:r>
              <a:rPr kumimoji="0" sz="1033" b="0" i="0" u="none" strike="noStrike" kern="0" cap="none" spc="-33" normalizeH="0" baseline="0" noProof="0">
                <a:ln>
                  <a:noFill/>
                </a:ln>
                <a:solidFill>
                  <a:srgbClr val="0B1A2A"/>
                </a:solidFill>
                <a:effectLst/>
                <a:uLnTx/>
                <a:uFillTx/>
                <a:latin typeface="Arial"/>
                <a:cs typeface="Arial"/>
              </a:rPr>
              <a:t>on,</a:t>
            </a:r>
            <a:r>
              <a:rPr kumimoji="0" sz="1033" b="0" i="0" u="none" strike="noStrike" kern="0" cap="none" spc="-53" normalizeH="0" baseline="0" noProof="0">
                <a:ln>
                  <a:noFill/>
                </a:ln>
                <a:solidFill>
                  <a:srgbClr val="0B1A2A"/>
                </a:solidFill>
                <a:effectLst/>
                <a:uLnTx/>
                <a:uFillTx/>
                <a:latin typeface="Arial"/>
                <a:cs typeface="Arial"/>
              </a:rPr>
              <a:t> </a:t>
            </a:r>
            <a:r>
              <a:rPr kumimoji="0" sz="1033" b="0" i="0" u="none" strike="noStrike" kern="0" cap="none" spc="-17" normalizeH="0" baseline="0" noProof="0">
                <a:ln>
                  <a:noFill/>
                </a:ln>
                <a:solidFill>
                  <a:srgbClr val="0B1A2A"/>
                </a:solidFill>
                <a:effectLst/>
                <a:uLnTx/>
                <a:uFillTx/>
                <a:latin typeface="Arial"/>
                <a:cs typeface="Arial"/>
              </a:rPr>
              <a:t>agile </a:t>
            </a:r>
            <a:r>
              <a:rPr kumimoji="0" sz="1033" b="0" i="0" u="none" strike="noStrike" kern="0" cap="none" spc="-7" normalizeH="0" baseline="0" noProof="0">
                <a:ln>
                  <a:noFill/>
                </a:ln>
                <a:solidFill>
                  <a:srgbClr val="0B1A2A"/>
                </a:solidFill>
                <a:effectLst/>
                <a:uLnTx/>
                <a:uFillTx/>
                <a:latin typeface="Arial"/>
                <a:cs typeface="Arial"/>
              </a:rPr>
              <a:t>partners.</a:t>
            </a:r>
            <a:endParaRPr kumimoji="0" sz="1033" b="0" i="0" u="none" strike="noStrike" kern="0" cap="none" spc="0" normalizeH="0" baseline="0" noProof="0">
              <a:ln>
                <a:noFill/>
              </a:ln>
              <a:solidFill>
                <a:sysClr val="windowText" lastClr="000000"/>
              </a:solidFill>
              <a:effectLst/>
              <a:uLnTx/>
              <a:uFillTx/>
              <a:latin typeface="Arial"/>
              <a:cs typeface="Arial"/>
            </a:endParaRPr>
          </a:p>
          <a:p>
            <a:pPr marL="0" marR="23284" lvl="0" indent="0" algn="ctr" defTabSz="609630" eaLnBrk="1" fontAlgn="auto" latinLnBrk="0" hangingPunct="1">
              <a:lnSpc>
                <a:spcPct val="100000"/>
              </a:lnSpc>
              <a:spcBef>
                <a:spcPts val="160"/>
              </a:spcBef>
              <a:spcAft>
                <a:spcPts val="0"/>
              </a:spcAft>
              <a:buClrTx/>
              <a:buSzTx/>
              <a:buFontTx/>
              <a:buNone/>
              <a:tabLst/>
              <a:defRPr/>
            </a:pPr>
            <a:r>
              <a:rPr kumimoji="0" sz="1033" b="0" i="0" u="none" strike="noStrike" kern="0" cap="none" spc="-33" normalizeH="0" baseline="0" noProof="0">
                <a:ln>
                  <a:noFill/>
                </a:ln>
                <a:solidFill>
                  <a:srgbClr val="0B1A2A"/>
                </a:solidFill>
                <a:effectLst/>
                <a:uLnTx/>
                <a:uFillTx/>
                <a:latin typeface="Arial"/>
                <a:cs typeface="Arial"/>
              </a:rPr>
              <a:t>Backed</a:t>
            </a:r>
            <a:r>
              <a:rPr kumimoji="0" sz="1033" b="0" i="0" u="none" strike="noStrike" kern="0" cap="none" spc="-50" normalizeH="0" baseline="0" noProof="0">
                <a:ln>
                  <a:noFill/>
                </a:ln>
                <a:solidFill>
                  <a:srgbClr val="0B1A2A"/>
                </a:solidFill>
                <a:effectLst/>
                <a:uLnTx/>
                <a:uFillTx/>
                <a:latin typeface="Arial"/>
                <a:cs typeface="Arial"/>
              </a:rPr>
              <a:t> </a:t>
            </a:r>
            <a:r>
              <a:rPr kumimoji="0" sz="1033" b="0" i="0" u="none" strike="noStrike" kern="0" cap="none" spc="-47" normalizeH="0" baseline="0" noProof="0">
                <a:ln>
                  <a:noFill/>
                </a:ln>
                <a:solidFill>
                  <a:srgbClr val="0B1A2A"/>
                </a:solidFill>
                <a:effectLst/>
                <a:uLnTx/>
                <a:uFillTx/>
                <a:latin typeface="Arial"/>
                <a:cs typeface="Arial"/>
              </a:rPr>
              <a:t>by </a:t>
            </a:r>
            <a:r>
              <a:rPr kumimoji="0" sz="1033" b="0" i="0" u="none" strike="noStrike" kern="0" cap="none" spc="-7" normalizeH="0" baseline="0" noProof="0">
                <a:ln>
                  <a:noFill/>
                </a:ln>
                <a:solidFill>
                  <a:srgbClr val="0B1A2A"/>
                </a:solidFill>
                <a:effectLst/>
                <a:uLnTx/>
                <a:uFillTx/>
                <a:latin typeface="Arial"/>
                <a:cs typeface="Arial"/>
              </a:rPr>
              <a:t>Government,</a:t>
            </a:r>
            <a:endParaRPr kumimoji="0" sz="1033" b="0" i="0" u="none" strike="noStrike" kern="0" cap="none" spc="0" normalizeH="0" baseline="0" noProof="0">
              <a:ln>
                <a:noFill/>
              </a:ln>
              <a:solidFill>
                <a:sysClr val="windowText" lastClr="000000"/>
              </a:solidFill>
              <a:effectLst/>
              <a:uLnTx/>
              <a:uFillTx/>
              <a:latin typeface="Arial"/>
              <a:cs typeface="Arial"/>
            </a:endParaRPr>
          </a:p>
          <a:p>
            <a:pPr marL="8467" marR="3387" lvl="0" indent="-28788" algn="ctr" defTabSz="609630" eaLnBrk="1" fontAlgn="auto" latinLnBrk="0" hangingPunct="1">
              <a:lnSpc>
                <a:spcPct val="114900"/>
              </a:lnSpc>
              <a:spcBef>
                <a:spcPts val="27"/>
              </a:spcBef>
              <a:spcAft>
                <a:spcPts val="0"/>
              </a:spcAft>
              <a:buClrTx/>
              <a:buSzTx/>
              <a:buFontTx/>
              <a:buNone/>
              <a:tabLst/>
              <a:defRPr/>
            </a:pPr>
            <a:r>
              <a:rPr kumimoji="0" sz="1033" b="0" i="0" u="none" strike="noStrike" kern="0" cap="none" spc="-17" normalizeH="0" baseline="0" noProof="0">
                <a:ln>
                  <a:noFill/>
                </a:ln>
                <a:solidFill>
                  <a:srgbClr val="0B1A2A"/>
                </a:solidFill>
                <a:effectLst/>
                <a:uLnTx/>
                <a:uFillTx/>
                <a:latin typeface="Arial"/>
                <a:cs typeface="Arial"/>
              </a:rPr>
              <a:t>pulling</a:t>
            </a:r>
            <a:r>
              <a:rPr kumimoji="0" sz="1033" b="0" i="0" u="none" strike="noStrike" kern="0" cap="none" spc="-47" normalizeH="0" baseline="0" noProof="0">
                <a:ln>
                  <a:noFill/>
                </a:ln>
                <a:solidFill>
                  <a:srgbClr val="0B1A2A"/>
                </a:solidFill>
                <a:effectLst/>
                <a:uLnTx/>
                <a:uFillTx/>
                <a:latin typeface="Arial"/>
                <a:cs typeface="Arial"/>
              </a:rPr>
              <a:t> </a:t>
            </a:r>
            <a:r>
              <a:rPr kumimoji="0" sz="1033" b="0" i="0" u="none" strike="noStrike" kern="0" cap="none" spc="-20" normalizeH="0" baseline="0" noProof="0">
                <a:ln>
                  <a:noFill/>
                </a:ln>
                <a:solidFill>
                  <a:srgbClr val="0B1A2A"/>
                </a:solidFill>
                <a:effectLst/>
                <a:uLnTx/>
                <a:uFillTx/>
                <a:latin typeface="Arial"/>
                <a:cs typeface="Arial"/>
              </a:rPr>
              <a:t>policy</a:t>
            </a:r>
            <a:r>
              <a:rPr kumimoji="0" sz="1033" b="0" i="0" u="none" strike="noStrike" kern="0" cap="none" spc="-47" normalizeH="0" baseline="0" noProof="0">
                <a:ln>
                  <a:noFill/>
                </a:ln>
                <a:solidFill>
                  <a:srgbClr val="0B1A2A"/>
                </a:solidFill>
                <a:effectLst/>
                <a:uLnTx/>
                <a:uFillTx/>
                <a:latin typeface="Arial"/>
                <a:cs typeface="Arial"/>
              </a:rPr>
              <a:t> </a:t>
            </a:r>
            <a:r>
              <a:rPr kumimoji="0" sz="1033" b="0" i="0" u="none" strike="noStrike" kern="0" cap="none" spc="-7" normalizeH="0" baseline="0" noProof="0">
                <a:ln>
                  <a:noFill/>
                </a:ln>
                <a:solidFill>
                  <a:srgbClr val="0B1A2A"/>
                </a:solidFill>
                <a:effectLst/>
                <a:uLnTx/>
                <a:uFillTx/>
                <a:latin typeface="Arial"/>
                <a:cs typeface="Arial"/>
              </a:rPr>
              <a:t>levers, </a:t>
            </a:r>
            <a:r>
              <a:rPr kumimoji="0" sz="1033" b="0" i="0" u="none" strike="noStrike" kern="0" cap="none" spc="-17" normalizeH="0" baseline="0" noProof="0">
                <a:ln>
                  <a:noFill/>
                </a:ln>
                <a:solidFill>
                  <a:srgbClr val="0B1A2A"/>
                </a:solidFill>
                <a:effectLst/>
                <a:uLnTx/>
                <a:uFillTx/>
                <a:latin typeface="Arial"/>
                <a:cs typeface="Arial"/>
              </a:rPr>
              <a:t>plugging</a:t>
            </a:r>
            <a:r>
              <a:rPr kumimoji="0" sz="1033" b="0" i="0" u="none" strike="noStrike" kern="0" cap="none" spc="-23" normalizeH="0" baseline="0" noProof="0">
                <a:ln>
                  <a:noFill/>
                </a:ln>
                <a:solidFill>
                  <a:srgbClr val="0B1A2A"/>
                </a:solidFill>
                <a:effectLst/>
                <a:uLnTx/>
                <a:uFillTx/>
                <a:latin typeface="Arial"/>
                <a:cs typeface="Arial"/>
              </a:rPr>
              <a:t> </a:t>
            </a:r>
            <a:r>
              <a:rPr kumimoji="0" sz="1033" b="0" i="0" u="none" strike="noStrike" kern="0" cap="none" spc="-27" normalizeH="0" baseline="0" noProof="0">
                <a:ln>
                  <a:noFill/>
                </a:ln>
                <a:solidFill>
                  <a:srgbClr val="0B1A2A"/>
                </a:solidFill>
                <a:effectLst/>
                <a:uLnTx/>
                <a:uFillTx/>
                <a:latin typeface="Arial"/>
                <a:cs typeface="Arial"/>
              </a:rPr>
              <a:t>investors</a:t>
            </a:r>
            <a:r>
              <a:rPr kumimoji="0" sz="1033" b="0" i="0" u="none" strike="noStrike" kern="0" cap="none" spc="-23" normalizeH="0" baseline="0" noProof="0">
                <a:ln>
                  <a:noFill/>
                </a:ln>
                <a:solidFill>
                  <a:srgbClr val="0B1A2A"/>
                </a:solidFill>
                <a:effectLst/>
                <a:uLnTx/>
                <a:uFillTx/>
                <a:latin typeface="Arial"/>
                <a:cs typeface="Arial"/>
              </a:rPr>
              <a:t> </a:t>
            </a:r>
            <a:r>
              <a:rPr kumimoji="0" sz="1033" b="0" i="0" u="none" strike="noStrike" kern="0" cap="none" spc="-13" normalizeH="0" baseline="0" noProof="0">
                <a:ln>
                  <a:noFill/>
                </a:ln>
                <a:solidFill>
                  <a:srgbClr val="0B1A2A"/>
                </a:solidFill>
                <a:effectLst/>
                <a:uLnTx/>
                <a:uFillTx/>
                <a:latin typeface="Arial"/>
                <a:cs typeface="Arial"/>
              </a:rPr>
              <a:t>into </a:t>
            </a:r>
            <a:r>
              <a:rPr kumimoji="0" sz="1033" b="0" i="0" u="none" strike="noStrike" kern="0" cap="none" spc="-23" normalizeH="0" baseline="0" noProof="0">
                <a:ln>
                  <a:noFill/>
                </a:ln>
                <a:solidFill>
                  <a:srgbClr val="0B1A2A"/>
                </a:solidFill>
                <a:effectLst/>
                <a:uLnTx/>
                <a:uFillTx/>
                <a:latin typeface="Arial"/>
                <a:cs typeface="Arial"/>
              </a:rPr>
              <a:t>customers,</a:t>
            </a:r>
            <a:r>
              <a:rPr kumimoji="0" sz="1033" b="0" i="0" u="none" strike="noStrike" kern="0" cap="none" spc="-33" normalizeH="0" baseline="0" noProof="0">
                <a:ln>
                  <a:noFill/>
                </a:ln>
                <a:solidFill>
                  <a:srgbClr val="0B1A2A"/>
                </a:solidFill>
                <a:effectLst/>
                <a:uLnTx/>
                <a:uFillTx/>
                <a:latin typeface="Arial"/>
                <a:cs typeface="Arial"/>
              </a:rPr>
              <a:t> </a:t>
            </a:r>
            <a:r>
              <a:rPr kumimoji="0" sz="1033" b="0" i="0" u="none" strike="noStrike" kern="0" cap="none" spc="-17" normalizeH="0" baseline="0" noProof="0">
                <a:ln>
                  <a:noFill/>
                </a:ln>
                <a:solidFill>
                  <a:srgbClr val="0B1A2A"/>
                </a:solidFill>
                <a:effectLst/>
                <a:uLnTx/>
                <a:uFillTx/>
                <a:latin typeface="Arial"/>
                <a:cs typeface="Arial"/>
              </a:rPr>
              <a:t>talent</a:t>
            </a:r>
            <a:r>
              <a:rPr kumimoji="0" sz="1033" b="0" i="0" u="none" strike="noStrike" kern="0" cap="none" spc="-33" normalizeH="0" baseline="0" noProof="0">
                <a:ln>
                  <a:noFill/>
                </a:ln>
                <a:solidFill>
                  <a:srgbClr val="0B1A2A"/>
                </a:solidFill>
                <a:effectLst/>
                <a:uLnTx/>
                <a:uFillTx/>
                <a:latin typeface="Arial"/>
                <a:cs typeface="Arial"/>
              </a:rPr>
              <a:t> &amp; </a:t>
            </a:r>
            <a:r>
              <a:rPr kumimoji="0" sz="1033" b="0" i="0" u="none" strike="noStrike" kern="0" cap="none" spc="-23" normalizeH="0" baseline="0" noProof="0">
                <a:ln>
                  <a:noFill/>
                </a:ln>
                <a:solidFill>
                  <a:srgbClr val="0B1A2A"/>
                </a:solidFill>
                <a:effectLst/>
                <a:uLnTx/>
                <a:uFillTx/>
                <a:latin typeface="Arial"/>
                <a:cs typeface="Arial"/>
              </a:rPr>
              <a:t>skills.</a:t>
            </a:r>
            <a:endParaRPr kumimoji="0" sz="1033" b="0" i="0" u="none" strike="noStrike" kern="0" cap="none" spc="0" normalizeH="0" baseline="0" noProof="0">
              <a:ln>
                <a:noFill/>
              </a:ln>
              <a:solidFill>
                <a:sysClr val="windowText" lastClr="000000"/>
              </a:solidFill>
              <a:effectLst/>
              <a:uLnTx/>
              <a:uFillTx/>
              <a:latin typeface="Arial"/>
              <a:cs typeface="Arial"/>
            </a:endParaRPr>
          </a:p>
        </p:txBody>
      </p:sp>
      <p:sp>
        <p:nvSpPr>
          <p:cNvPr id="39" name="object 17">
            <a:extLst>
              <a:ext uri="{FF2B5EF4-FFF2-40B4-BE49-F238E27FC236}">
                <a16:creationId xmlns:a16="http://schemas.microsoft.com/office/drawing/2014/main" id="{BEF2CEE6-4D50-37F9-462D-94FC85CF5D1A}"/>
              </a:ext>
            </a:extLst>
          </p:cNvPr>
          <p:cNvSpPr txBox="1"/>
          <p:nvPr/>
        </p:nvSpPr>
        <p:spPr>
          <a:xfrm>
            <a:off x="1031171" y="4803627"/>
            <a:ext cx="1638300" cy="1235275"/>
          </a:xfrm>
          <a:prstGeom prst="rect">
            <a:avLst/>
          </a:prstGeom>
        </p:spPr>
        <p:txBody>
          <a:bodyPr vert="horz" wrap="square" lIns="0" tIns="11430" rIns="0" bIns="0" rtlCol="0" anchor="t">
            <a:spAutoFit/>
          </a:bodyPr>
          <a:lstStyle/>
          <a:p>
            <a:pPr marL="8255" marR="3175" lvl="0" algn="ctr" defTabSz="609630" eaLnBrk="1" fontAlgn="auto" latinLnBrk="0" hangingPunct="1">
              <a:lnSpc>
                <a:spcPct val="114900"/>
              </a:lnSpc>
              <a:spcBef>
                <a:spcPts val="90"/>
              </a:spcBef>
              <a:spcAft>
                <a:spcPts val="0"/>
              </a:spcAft>
              <a:buClrTx/>
              <a:buSzTx/>
              <a:buFontTx/>
              <a:buNone/>
              <a:tabLst/>
              <a:defRPr/>
            </a:pPr>
            <a:r>
              <a:rPr kumimoji="0" lang="en-GB" sz="1000" b="0" i="0" u="none" strike="noStrike" kern="0" cap="none" spc="0" normalizeH="0" baseline="0" noProof="0">
                <a:ln>
                  <a:noFill/>
                </a:ln>
                <a:solidFill>
                  <a:srgbClr val="0B1A2A"/>
                </a:solidFill>
                <a:effectLst/>
                <a:uLnTx/>
                <a:uFillTx/>
                <a:latin typeface="Arial"/>
                <a:cs typeface="Arial"/>
              </a:rPr>
              <a:t>38</a:t>
            </a:r>
            <a:r>
              <a:rPr kumimoji="0" lang="en-GB" sz="1000" b="0" i="0" u="none" strike="noStrike" kern="0" cap="none" spc="-53" normalizeH="0" baseline="0" noProof="0">
                <a:ln>
                  <a:noFill/>
                </a:ln>
                <a:solidFill>
                  <a:srgbClr val="0B1A2A"/>
                </a:solidFill>
                <a:effectLst/>
                <a:uLnTx/>
                <a:uFillTx/>
                <a:latin typeface="Arial"/>
                <a:cs typeface="Arial"/>
              </a:rPr>
              <a:t> </a:t>
            </a:r>
            <a:r>
              <a:rPr kumimoji="0" lang="en-GB" sz="1000" b="0" i="0" u="none" strike="noStrike" kern="0" cap="none" spc="-27" normalizeH="0" baseline="0" noProof="0">
                <a:ln>
                  <a:noFill/>
                </a:ln>
                <a:solidFill>
                  <a:srgbClr val="0B1A2A"/>
                </a:solidFill>
                <a:effectLst/>
                <a:uLnTx/>
                <a:uFillTx/>
                <a:latin typeface="Arial"/>
                <a:cs typeface="Arial"/>
              </a:rPr>
              <a:t>km</a:t>
            </a:r>
            <a:r>
              <a:rPr kumimoji="0" lang="en-GB" sz="1000" b="0" i="0" u="none" strike="noStrike" kern="0" cap="none" spc="-53" normalizeH="0" baseline="0" noProof="0">
                <a:ln>
                  <a:noFill/>
                </a:ln>
                <a:solidFill>
                  <a:srgbClr val="0B1A2A"/>
                </a:solidFill>
                <a:effectLst/>
                <a:uLnTx/>
                <a:uFillTx/>
                <a:latin typeface="Arial"/>
                <a:cs typeface="Arial"/>
              </a:rPr>
              <a:t> </a:t>
            </a:r>
            <a:r>
              <a:rPr kumimoji="0" lang="en-GB" sz="1000" b="0" i="0" u="none" strike="noStrike" kern="0" cap="none" spc="-23" normalizeH="0" baseline="0" noProof="0">
                <a:ln>
                  <a:noFill/>
                </a:ln>
                <a:solidFill>
                  <a:srgbClr val="0B1A2A"/>
                </a:solidFill>
                <a:effectLst/>
                <a:uLnTx/>
                <a:uFillTx/>
                <a:latin typeface="Arial"/>
                <a:cs typeface="Arial"/>
              </a:rPr>
              <a:t>along</a:t>
            </a:r>
            <a:r>
              <a:rPr kumimoji="0" lang="en-GB" sz="1000" b="0" i="0" u="none" strike="noStrike" kern="0" cap="none" spc="-53" normalizeH="0" baseline="0" noProof="0">
                <a:ln>
                  <a:noFill/>
                </a:ln>
                <a:solidFill>
                  <a:srgbClr val="0B1A2A"/>
                </a:solidFill>
                <a:effectLst/>
                <a:uLnTx/>
                <a:uFillTx/>
                <a:latin typeface="Arial"/>
                <a:cs typeface="Arial"/>
              </a:rPr>
              <a:t> </a:t>
            </a:r>
            <a:r>
              <a:rPr kumimoji="0" lang="en-GB" sz="1000" b="0" i="0" u="none" strike="noStrike" kern="0" cap="none" spc="-13" normalizeH="0" baseline="0" noProof="0">
                <a:ln>
                  <a:noFill/>
                </a:ln>
                <a:solidFill>
                  <a:srgbClr val="0B1A2A"/>
                </a:solidFill>
                <a:effectLst/>
                <a:uLnTx/>
                <a:uFillTx/>
                <a:latin typeface="Arial"/>
                <a:cs typeface="Arial"/>
              </a:rPr>
              <a:t>the</a:t>
            </a:r>
            <a:r>
              <a:rPr kumimoji="0" lang="en-GB" sz="1000" b="0" i="0" u="none" strike="noStrike" kern="0" cap="none" spc="-53" normalizeH="0" baseline="0" noProof="0">
                <a:ln>
                  <a:noFill/>
                </a:ln>
                <a:solidFill>
                  <a:srgbClr val="0B1A2A"/>
                </a:solidFill>
                <a:effectLst/>
                <a:uLnTx/>
                <a:uFillTx/>
                <a:latin typeface="Arial"/>
                <a:cs typeface="Arial"/>
              </a:rPr>
              <a:t> </a:t>
            </a:r>
            <a:r>
              <a:rPr kumimoji="0" lang="en-GB" sz="1000" b="0" i="0" u="none" strike="noStrike" kern="0" cap="none" spc="-43" normalizeH="0" baseline="0" noProof="0">
                <a:ln>
                  <a:noFill/>
                </a:ln>
                <a:solidFill>
                  <a:srgbClr val="0B1A2A"/>
                </a:solidFill>
                <a:effectLst/>
                <a:uLnTx/>
                <a:uFillTx/>
                <a:latin typeface="Arial"/>
                <a:cs typeface="Arial"/>
              </a:rPr>
              <a:t>Thames</a:t>
            </a:r>
            <a:r>
              <a:rPr kumimoji="0" lang="en-GB" sz="1000" b="0" i="0" u="none" strike="noStrike" kern="0" cap="none" spc="-53" normalizeH="0" baseline="0" noProof="0">
                <a:ln>
                  <a:noFill/>
                </a:ln>
                <a:solidFill>
                  <a:srgbClr val="0B1A2A"/>
                </a:solidFill>
                <a:effectLst/>
                <a:uLnTx/>
                <a:uFillTx/>
                <a:latin typeface="Arial"/>
                <a:cs typeface="Arial"/>
              </a:rPr>
              <a:t> </a:t>
            </a:r>
            <a:r>
              <a:rPr kumimoji="0" lang="en-GB" sz="1000" b="0" i="0" u="none" strike="noStrike" kern="0" cap="none" spc="-17" normalizeH="0" baseline="0" noProof="0">
                <a:ln>
                  <a:noFill/>
                </a:ln>
                <a:solidFill>
                  <a:srgbClr val="0B1A2A"/>
                </a:solidFill>
                <a:effectLst/>
                <a:uLnTx/>
                <a:uFillTx/>
                <a:latin typeface="Arial"/>
                <a:cs typeface="Arial"/>
              </a:rPr>
              <a:t>to </a:t>
            </a:r>
            <a:r>
              <a:rPr kumimoji="0" lang="en-GB" sz="1000" b="0" i="0" u="none" strike="noStrike" kern="0" cap="none" spc="-13" normalizeH="0" baseline="0" noProof="0">
                <a:ln>
                  <a:noFill/>
                </a:ln>
                <a:solidFill>
                  <a:srgbClr val="0B1A2A"/>
                </a:solidFill>
                <a:effectLst/>
                <a:uLnTx/>
                <a:uFillTx/>
                <a:latin typeface="Arial"/>
                <a:cs typeface="Arial"/>
              </a:rPr>
              <a:t>the</a:t>
            </a:r>
            <a:r>
              <a:rPr kumimoji="0" lang="en-GB" sz="1000" b="0" i="0" u="none" strike="noStrike" kern="0" cap="none" spc="-50" normalizeH="0" baseline="0" noProof="0">
                <a:ln>
                  <a:noFill/>
                </a:ln>
                <a:solidFill>
                  <a:srgbClr val="0B1A2A"/>
                </a:solidFill>
                <a:effectLst/>
                <a:uLnTx/>
                <a:uFillTx/>
                <a:latin typeface="Arial"/>
                <a:cs typeface="Arial"/>
              </a:rPr>
              <a:t> </a:t>
            </a:r>
            <a:r>
              <a:rPr kumimoji="0" lang="en-GB" sz="1000" b="0" i="0" u="none" strike="noStrike" kern="0" cap="none" spc="-23" normalizeH="0" baseline="0" noProof="0">
                <a:ln>
                  <a:noFill/>
                </a:ln>
                <a:solidFill>
                  <a:srgbClr val="0B1A2A"/>
                </a:solidFill>
                <a:effectLst/>
                <a:uLnTx/>
                <a:uFillTx/>
                <a:latin typeface="Arial"/>
                <a:cs typeface="Arial"/>
              </a:rPr>
              <a:t>east</a:t>
            </a:r>
            <a:r>
              <a:rPr kumimoji="0" lang="en-GB" sz="1000" b="0" i="0" u="none" strike="noStrike" kern="0" cap="none" spc="-50" normalizeH="0" baseline="0" noProof="0">
                <a:ln>
                  <a:noFill/>
                </a:ln>
                <a:solidFill>
                  <a:srgbClr val="0B1A2A"/>
                </a:solidFill>
                <a:effectLst/>
                <a:uLnTx/>
                <a:uFillTx/>
                <a:latin typeface="Arial"/>
                <a:cs typeface="Arial"/>
              </a:rPr>
              <a:t> </a:t>
            </a:r>
            <a:r>
              <a:rPr kumimoji="0" lang="en-GB" sz="1000" b="0" i="0" u="none" strike="noStrike" kern="0" cap="none" spc="0" normalizeH="0" baseline="0" noProof="0">
                <a:ln>
                  <a:noFill/>
                </a:ln>
                <a:solidFill>
                  <a:srgbClr val="0B1A2A"/>
                </a:solidFill>
                <a:effectLst/>
                <a:uLnTx/>
                <a:uFillTx/>
                <a:latin typeface="Arial"/>
                <a:cs typeface="Arial"/>
              </a:rPr>
              <a:t>of</a:t>
            </a:r>
            <a:r>
              <a:rPr kumimoji="0" lang="en-GB" sz="1000" b="0" i="0" u="none" strike="noStrike" kern="0" cap="none" spc="-50" normalizeH="0" baseline="0" noProof="0">
                <a:ln>
                  <a:noFill/>
                </a:ln>
                <a:solidFill>
                  <a:srgbClr val="0B1A2A"/>
                </a:solidFill>
                <a:effectLst/>
                <a:uLnTx/>
                <a:uFillTx/>
                <a:latin typeface="Arial"/>
                <a:cs typeface="Arial"/>
              </a:rPr>
              <a:t> </a:t>
            </a:r>
            <a:r>
              <a:rPr kumimoji="0" lang="en-GB" sz="1000" b="0" i="0" u="none" strike="noStrike" kern="0" cap="none" spc="-30" normalizeH="0" baseline="0" noProof="0">
                <a:ln>
                  <a:noFill/>
                </a:ln>
                <a:solidFill>
                  <a:srgbClr val="0B1A2A"/>
                </a:solidFill>
                <a:effectLst/>
                <a:uLnTx/>
                <a:uFillTx/>
                <a:latin typeface="Arial"/>
                <a:cs typeface="Arial"/>
              </a:rPr>
              <a:t>London,</a:t>
            </a:r>
            <a:r>
              <a:rPr kumimoji="0" lang="en-GB" sz="1000" b="0" i="0" u="none" strike="noStrike" kern="0" cap="none" spc="-50" normalizeH="0" baseline="0" noProof="0">
                <a:ln>
                  <a:noFill/>
                </a:ln>
                <a:solidFill>
                  <a:srgbClr val="0B1A2A"/>
                </a:solidFill>
                <a:effectLst/>
                <a:uLnTx/>
                <a:uFillTx/>
                <a:latin typeface="Arial"/>
                <a:cs typeface="Arial"/>
              </a:rPr>
              <a:t> </a:t>
            </a:r>
            <a:r>
              <a:rPr kumimoji="0" lang="en-GB" sz="1000" b="0" i="0" u="none" strike="noStrike" kern="0" cap="none" spc="-7" normalizeH="0" baseline="0" noProof="0">
                <a:ln>
                  <a:noFill/>
                </a:ln>
                <a:solidFill>
                  <a:srgbClr val="0B1A2A"/>
                </a:solidFill>
                <a:effectLst/>
                <a:uLnTx/>
                <a:uFillTx/>
                <a:latin typeface="Arial"/>
                <a:cs typeface="Arial"/>
              </a:rPr>
              <a:t>access</a:t>
            </a:r>
            <a:r>
              <a:rPr kumimoji="0" lang="en-GB" sz="1000" b="0" i="0" u="none" strike="noStrike" kern="0" cap="none" spc="333" normalizeH="0" baseline="0" noProof="0">
                <a:ln>
                  <a:noFill/>
                </a:ln>
                <a:solidFill>
                  <a:srgbClr val="0B1A2A"/>
                </a:solidFill>
                <a:effectLst/>
                <a:uLnTx/>
                <a:uFillTx/>
                <a:latin typeface="Arial"/>
                <a:cs typeface="Arial"/>
              </a:rPr>
              <a:t> </a:t>
            </a:r>
            <a:r>
              <a:rPr kumimoji="0" lang="en-GB" sz="1000" b="0" i="0" u="none" strike="noStrike" kern="0" cap="none" spc="0" normalizeH="0" baseline="0" noProof="0">
                <a:ln>
                  <a:noFill/>
                </a:ln>
                <a:solidFill>
                  <a:srgbClr val="0B1A2A"/>
                </a:solidFill>
                <a:effectLst/>
                <a:uLnTx/>
                <a:uFillTx/>
                <a:latin typeface="Arial"/>
                <a:cs typeface="Arial"/>
              </a:rPr>
              <a:t>to</a:t>
            </a:r>
            <a:r>
              <a:rPr kumimoji="0" lang="en-GB" sz="1000" b="0" i="0" u="none" strike="noStrike" kern="0" cap="none" spc="-43" normalizeH="0" baseline="0" noProof="0">
                <a:ln>
                  <a:noFill/>
                </a:ln>
                <a:solidFill>
                  <a:srgbClr val="0B1A2A"/>
                </a:solidFill>
                <a:effectLst/>
                <a:uLnTx/>
                <a:uFillTx/>
                <a:latin typeface="Arial"/>
                <a:cs typeface="Arial"/>
              </a:rPr>
              <a:t> </a:t>
            </a:r>
            <a:r>
              <a:rPr kumimoji="0" lang="en-GB" sz="1000" b="0" i="0" u="none" strike="noStrike" kern="0" cap="none" spc="-37" normalizeH="0" baseline="0" noProof="0">
                <a:ln>
                  <a:noFill/>
                </a:ln>
                <a:solidFill>
                  <a:srgbClr val="0B1A2A"/>
                </a:solidFill>
                <a:effectLst/>
                <a:uLnTx/>
                <a:uFillTx/>
                <a:latin typeface="Arial"/>
                <a:cs typeface="Arial"/>
              </a:rPr>
              <a:t>Europe's</a:t>
            </a:r>
            <a:r>
              <a:rPr kumimoji="0" lang="en-GB" sz="1000" b="0" i="0" u="none" strike="noStrike" kern="0" cap="none" spc="-43" normalizeH="0" baseline="0" noProof="0">
                <a:ln>
                  <a:noFill/>
                </a:ln>
                <a:solidFill>
                  <a:srgbClr val="0B1A2A"/>
                </a:solidFill>
                <a:effectLst/>
                <a:uLnTx/>
                <a:uFillTx/>
                <a:latin typeface="Arial"/>
                <a:cs typeface="Arial"/>
              </a:rPr>
              <a:t> </a:t>
            </a:r>
            <a:r>
              <a:rPr kumimoji="0" lang="en-GB" sz="1000" b="0" i="0" u="none" strike="noStrike" kern="0" cap="none" spc="-20" normalizeH="0" baseline="0" noProof="0">
                <a:ln>
                  <a:noFill/>
                </a:ln>
                <a:solidFill>
                  <a:srgbClr val="0B1A2A"/>
                </a:solidFill>
                <a:effectLst/>
                <a:uLnTx/>
                <a:uFillTx/>
                <a:latin typeface="Arial"/>
                <a:cs typeface="Arial"/>
              </a:rPr>
              <a:t>largest</a:t>
            </a:r>
            <a:r>
              <a:rPr kumimoji="0" lang="en-GB" sz="1000" b="0" i="0" u="none" strike="noStrike" kern="0" cap="none" spc="-43" normalizeH="0" baseline="0" noProof="0">
                <a:ln>
                  <a:noFill/>
                </a:ln>
                <a:solidFill>
                  <a:srgbClr val="0B1A2A"/>
                </a:solidFill>
                <a:effectLst/>
                <a:uLnTx/>
                <a:uFillTx/>
                <a:latin typeface="Arial"/>
                <a:cs typeface="Arial"/>
              </a:rPr>
              <a:t> </a:t>
            </a:r>
            <a:r>
              <a:rPr kumimoji="0" lang="en-GB" sz="1000" b="0" i="0" u="none" strike="noStrike" kern="0" cap="none" spc="-17" normalizeH="0" baseline="0" noProof="0">
                <a:ln>
                  <a:noFill/>
                </a:ln>
                <a:solidFill>
                  <a:srgbClr val="0B1A2A"/>
                </a:solidFill>
                <a:effectLst/>
                <a:uLnTx/>
                <a:uFillTx/>
                <a:latin typeface="Arial"/>
                <a:cs typeface="Arial"/>
              </a:rPr>
              <a:t>consumer </a:t>
            </a:r>
            <a:r>
              <a:rPr kumimoji="0" lang="en-GB" sz="1000" b="0" i="0" u="none" strike="noStrike" kern="0" cap="none" spc="-27" normalizeH="0" baseline="0" noProof="0">
                <a:ln>
                  <a:noFill/>
                </a:ln>
                <a:solidFill>
                  <a:srgbClr val="0B1A2A"/>
                </a:solidFill>
                <a:effectLst/>
                <a:uLnTx/>
                <a:uFillTx/>
                <a:latin typeface="Arial"/>
                <a:cs typeface="Arial"/>
              </a:rPr>
              <a:t>base</a:t>
            </a:r>
            <a:r>
              <a:rPr kumimoji="0" lang="en-GB" sz="1000" b="0" i="0" u="none" strike="noStrike" kern="0" cap="none" spc="-57" normalizeH="0" baseline="0" noProof="0">
                <a:ln>
                  <a:noFill/>
                </a:ln>
                <a:solidFill>
                  <a:srgbClr val="0B1A2A"/>
                </a:solidFill>
                <a:effectLst/>
                <a:uLnTx/>
                <a:uFillTx/>
                <a:latin typeface="Arial"/>
                <a:cs typeface="Arial"/>
              </a:rPr>
              <a:t> </a:t>
            </a:r>
            <a:r>
              <a:rPr kumimoji="0" lang="en-GB" sz="1000" b="0" i="0" u="none" strike="noStrike" kern="0" cap="none" spc="0" normalizeH="0" baseline="0" noProof="0">
                <a:ln>
                  <a:noFill/>
                </a:ln>
                <a:solidFill>
                  <a:srgbClr val="0B1A2A"/>
                </a:solidFill>
                <a:effectLst/>
                <a:uLnTx/>
                <a:uFillTx/>
                <a:latin typeface="Arial"/>
                <a:cs typeface="Arial"/>
              </a:rPr>
              <a:t>of</a:t>
            </a:r>
            <a:r>
              <a:rPr kumimoji="0" lang="en-GB" sz="1000" b="0" i="0" u="none" strike="noStrike" kern="0" cap="none" spc="-53" normalizeH="0" baseline="0" noProof="0">
                <a:ln>
                  <a:noFill/>
                </a:ln>
                <a:solidFill>
                  <a:srgbClr val="0B1A2A"/>
                </a:solidFill>
                <a:effectLst/>
                <a:uLnTx/>
                <a:uFillTx/>
                <a:latin typeface="Arial"/>
                <a:cs typeface="Arial"/>
              </a:rPr>
              <a:t> </a:t>
            </a:r>
            <a:r>
              <a:rPr kumimoji="0" lang="en-GB" sz="1000" b="0" i="0" u="none" strike="noStrike" kern="0" cap="none" spc="-110" normalizeH="0" baseline="0" noProof="0">
                <a:ln>
                  <a:noFill/>
                </a:ln>
                <a:solidFill>
                  <a:srgbClr val="0B1A2A"/>
                </a:solidFill>
                <a:effectLst/>
                <a:uLnTx/>
                <a:uFillTx/>
                <a:latin typeface="Arial"/>
                <a:cs typeface="Arial"/>
              </a:rPr>
              <a:t>18</a:t>
            </a:r>
            <a:r>
              <a:rPr kumimoji="0" lang="en-GB" sz="1000" b="0" i="0" u="none" strike="noStrike" kern="0" cap="none" spc="-53" normalizeH="0" baseline="0" noProof="0">
                <a:ln>
                  <a:noFill/>
                </a:ln>
                <a:solidFill>
                  <a:srgbClr val="0B1A2A"/>
                </a:solidFill>
                <a:effectLst/>
                <a:uLnTx/>
                <a:uFillTx/>
                <a:latin typeface="Arial"/>
                <a:cs typeface="Arial"/>
              </a:rPr>
              <a:t> </a:t>
            </a:r>
            <a:r>
              <a:rPr kumimoji="0" lang="en-GB" sz="1000" b="0" i="0" u="none" strike="noStrike" kern="0" cap="none" spc="-20" normalizeH="0" baseline="0" noProof="0">
                <a:ln>
                  <a:noFill/>
                </a:ln>
                <a:solidFill>
                  <a:srgbClr val="0B1A2A"/>
                </a:solidFill>
                <a:effectLst/>
                <a:uLnTx/>
                <a:uFillTx/>
                <a:latin typeface="Arial"/>
                <a:cs typeface="Arial"/>
              </a:rPr>
              <a:t>million.</a:t>
            </a:r>
            <a:r>
              <a:rPr kumimoji="0" lang="en-GB" sz="1000" b="0" i="0" u="none" strike="noStrike" kern="0" cap="none" spc="-53" normalizeH="0" baseline="0" noProof="0">
                <a:ln>
                  <a:noFill/>
                </a:ln>
                <a:solidFill>
                  <a:srgbClr val="0B1A2A"/>
                </a:solidFill>
                <a:effectLst/>
                <a:uLnTx/>
                <a:uFillTx/>
                <a:latin typeface="Arial"/>
                <a:cs typeface="Arial"/>
              </a:rPr>
              <a:t> </a:t>
            </a:r>
            <a:r>
              <a:rPr kumimoji="0" lang="en-GB" sz="1000" b="0" i="0" u="none" strike="noStrike" kern="0" cap="none" spc="17" normalizeH="0" baseline="0" noProof="0">
                <a:ln>
                  <a:noFill/>
                </a:ln>
                <a:solidFill>
                  <a:srgbClr val="0B1A2A"/>
                </a:solidFill>
                <a:effectLst/>
                <a:uLnTx/>
                <a:uFillTx/>
                <a:latin typeface="Arial"/>
                <a:cs typeface="Arial"/>
              </a:rPr>
              <a:t>40 </a:t>
            </a:r>
            <a:r>
              <a:rPr kumimoji="0" lang="en-GB" sz="1000" b="0" i="0" u="none" strike="noStrike" kern="0" cap="none" spc="-27" normalizeH="0" baseline="0" noProof="0">
                <a:ln>
                  <a:noFill/>
                </a:ln>
                <a:solidFill>
                  <a:srgbClr val="0B1A2A"/>
                </a:solidFill>
                <a:effectLst/>
                <a:uLnTx/>
                <a:uFillTx/>
                <a:latin typeface="Arial"/>
                <a:cs typeface="Arial"/>
              </a:rPr>
              <a:t>universities,</a:t>
            </a:r>
            <a:r>
              <a:rPr kumimoji="0" lang="en-GB" sz="1000" b="0" i="0" u="none" strike="noStrike" kern="0" cap="none" spc="-37" normalizeH="0" baseline="0" noProof="0">
                <a:ln>
                  <a:noFill/>
                </a:ln>
                <a:solidFill>
                  <a:srgbClr val="0B1A2A"/>
                </a:solidFill>
                <a:effectLst/>
                <a:uLnTx/>
                <a:uFillTx/>
                <a:latin typeface="Arial"/>
                <a:cs typeface="Arial"/>
              </a:rPr>
              <a:t> </a:t>
            </a:r>
            <a:r>
              <a:rPr kumimoji="0" lang="en-GB" sz="1000" b="0" i="0" u="none" strike="noStrike" kern="0" cap="none" spc="-50" normalizeH="0" baseline="0" noProof="0">
                <a:ln>
                  <a:noFill/>
                </a:ln>
                <a:solidFill>
                  <a:srgbClr val="0B1A2A"/>
                </a:solidFill>
                <a:effectLst/>
                <a:uLnTx/>
                <a:uFillTx/>
                <a:latin typeface="Arial"/>
                <a:cs typeface="Arial"/>
              </a:rPr>
              <a:t>a</a:t>
            </a:r>
            <a:r>
              <a:rPr kumimoji="0" lang="en-GB" sz="1000" b="0" i="0" u="none" strike="noStrike" kern="0" cap="none" spc="-37" normalizeH="0" baseline="0" noProof="0">
                <a:ln>
                  <a:noFill/>
                </a:ln>
                <a:solidFill>
                  <a:srgbClr val="0B1A2A"/>
                </a:solidFill>
                <a:effectLst/>
                <a:uLnTx/>
                <a:uFillTx/>
                <a:latin typeface="Arial"/>
                <a:cs typeface="Arial"/>
              </a:rPr>
              <a:t> </a:t>
            </a:r>
            <a:r>
              <a:rPr kumimoji="0" lang="en-GB" sz="1000" b="0" i="0" u="none" strike="noStrike" kern="0" cap="none" spc="-7" normalizeH="0" baseline="0" noProof="0">
                <a:ln>
                  <a:noFill/>
                </a:ln>
                <a:solidFill>
                  <a:srgbClr val="0B1A2A"/>
                </a:solidFill>
                <a:effectLst/>
                <a:uLnTx/>
                <a:uFillTx/>
                <a:latin typeface="Arial"/>
                <a:cs typeface="Arial"/>
              </a:rPr>
              <a:t>skilled </a:t>
            </a:r>
            <a:r>
              <a:rPr kumimoji="0" lang="en-GB" sz="1000" b="0" i="0" u="none" strike="noStrike" kern="0" cap="none" spc="-30" normalizeH="0" baseline="0" noProof="0">
                <a:ln>
                  <a:noFill/>
                </a:ln>
                <a:solidFill>
                  <a:srgbClr val="0B1A2A"/>
                </a:solidFill>
                <a:effectLst/>
                <a:uLnTx/>
                <a:uFillTx/>
                <a:latin typeface="Arial"/>
                <a:cs typeface="Arial"/>
              </a:rPr>
              <a:t>workforce, London's</a:t>
            </a:r>
            <a:r>
              <a:rPr kumimoji="0" lang="en-GB" sz="1000" b="0" i="0" u="none" strike="noStrike" kern="0" cap="none" spc="-27" normalizeH="0" baseline="0" noProof="0">
                <a:ln>
                  <a:noFill/>
                </a:ln>
                <a:solidFill>
                  <a:srgbClr val="0B1A2A"/>
                </a:solidFill>
                <a:effectLst/>
                <a:uLnTx/>
                <a:uFillTx/>
                <a:latin typeface="Arial"/>
                <a:cs typeface="Arial"/>
              </a:rPr>
              <a:t> </a:t>
            </a:r>
            <a:r>
              <a:rPr kumimoji="0" lang="en-GB" sz="1000" b="0" i="0" u="none" strike="noStrike" kern="0" cap="none" spc="-7" normalizeH="0" baseline="0" noProof="0">
                <a:ln>
                  <a:noFill/>
                </a:ln>
                <a:solidFill>
                  <a:srgbClr val="0B1A2A"/>
                </a:solidFill>
                <a:effectLst/>
                <a:uLnTx/>
                <a:uFillTx/>
                <a:latin typeface="Arial"/>
                <a:cs typeface="Arial"/>
              </a:rPr>
              <a:t>capital </a:t>
            </a:r>
            <a:r>
              <a:rPr kumimoji="0" lang="en-GB" sz="1000" b="0" i="0" u="none" strike="noStrike" kern="0" cap="none" spc="-27" normalizeH="0" baseline="0" noProof="0">
                <a:ln>
                  <a:noFill/>
                </a:ln>
                <a:solidFill>
                  <a:srgbClr val="0B1A2A"/>
                </a:solidFill>
                <a:effectLst/>
                <a:uLnTx/>
                <a:uFillTx/>
                <a:latin typeface="Arial"/>
                <a:cs typeface="Arial"/>
              </a:rPr>
              <a:t>flows</a:t>
            </a:r>
            <a:r>
              <a:rPr kumimoji="0" lang="en-GB" sz="1000" b="0" i="0" u="none" strike="noStrike" kern="0" cap="none" spc="-60" normalizeH="0" baseline="0" noProof="0">
                <a:ln>
                  <a:noFill/>
                </a:ln>
                <a:solidFill>
                  <a:srgbClr val="0B1A2A"/>
                </a:solidFill>
                <a:effectLst/>
                <a:uLnTx/>
                <a:uFillTx/>
                <a:latin typeface="Arial"/>
                <a:cs typeface="Arial"/>
              </a:rPr>
              <a:t> </a:t>
            </a:r>
            <a:r>
              <a:rPr kumimoji="0" lang="en-GB" sz="1000" b="0" i="0" u="none" strike="noStrike" kern="0" cap="none" spc="-33" normalizeH="0" baseline="0" noProof="0">
                <a:ln>
                  <a:noFill/>
                </a:ln>
                <a:solidFill>
                  <a:srgbClr val="0B1A2A"/>
                </a:solidFill>
                <a:effectLst/>
                <a:uLnTx/>
                <a:uFillTx/>
                <a:latin typeface="Arial"/>
                <a:cs typeface="Arial"/>
              </a:rPr>
              <a:t>&amp;</a:t>
            </a:r>
            <a:r>
              <a:rPr kumimoji="0" lang="en-GB" sz="1000" b="0" i="0" u="none" strike="noStrike" kern="0" cap="none" spc="-57" normalizeH="0" baseline="0" noProof="0">
                <a:ln>
                  <a:noFill/>
                </a:ln>
                <a:solidFill>
                  <a:srgbClr val="0B1A2A"/>
                </a:solidFill>
                <a:effectLst/>
                <a:uLnTx/>
                <a:uFillTx/>
                <a:latin typeface="Arial"/>
                <a:cs typeface="Arial"/>
              </a:rPr>
              <a:t> </a:t>
            </a:r>
            <a:r>
              <a:rPr kumimoji="0" lang="en-GB" sz="1000" b="0" i="0" u="none" strike="noStrike" kern="0" cap="none" spc="0" normalizeH="0" baseline="0" noProof="0">
                <a:ln>
                  <a:noFill/>
                </a:ln>
                <a:solidFill>
                  <a:srgbClr val="0B1A2A"/>
                </a:solidFill>
                <a:effectLst/>
                <a:uLnTx/>
                <a:uFillTx/>
                <a:latin typeface="Arial"/>
                <a:cs typeface="Arial"/>
              </a:rPr>
              <a:t>soft</a:t>
            </a:r>
            <a:r>
              <a:rPr kumimoji="0" lang="en-GB" sz="1000" b="0" i="0" u="none" strike="noStrike" kern="0" cap="none" spc="-57" normalizeH="0" baseline="0" noProof="0">
                <a:ln>
                  <a:noFill/>
                </a:ln>
                <a:solidFill>
                  <a:srgbClr val="0B1A2A"/>
                </a:solidFill>
                <a:effectLst/>
                <a:uLnTx/>
                <a:uFillTx/>
                <a:latin typeface="Arial"/>
                <a:cs typeface="Arial"/>
              </a:rPr>
              <a:t> </a:t>
            </a:r>
            <a:r>
              <a:rPr kumimoji="0" lang="en-GB" sz="1000" b="0" i="0" u="none" strike="noStrike" kern="0" cap="none" spc="-7" normalizeH="0" baseline="0" noProof="0">
                <a:ln>
                  <a:noFill/>
                </a:ln>
                <a:solidFill>
                  <a:srgbClr val="0B1A2A"/>
                </a:solidFill>
                <a:effectLst/>
                <a:uLnTx/>
                <a:uFillTx/>
                <a:latin typeface="Arial"/>
                <a:cs typeface="Arial"/>
              </a:rPr>
              <a:t>power.</a:t>
            </a:r>
            <a:endParaRPr lang="en-GB" sz="1000" b="0" i="0" u="none" strike="noStrike" kern="0" cap="none" spc="0" normalizeH="0" baseline="0" noProof="0">
              <a:ln>
                <a:noFill/>
              </a:ln>
              <a:solidFill>
                <a:sysClr val="windowText" lastClr="000000"/>
              </a:solidFill>
              <a:effectLst/>
              <a:uLnTx/>
              <a:uFillTx/>
              <a:latin typeface="Arial"/>
              <a:cs typeface="Arial"/>
            </a:endParaRPr>
          </a:p>
        </p:txBody>
      </p:sp>
      <p:sp>
        <p:nvSpPr>
          <p:cNvPr id="41" name="object 18">
            <a:extLst>
              <a:ext uri="{FF2B5EF4-FFF2-40B4-BE49-F238E27FC236}">
                <a16:creationId xmlns:a16="http://schemas.microsoft.com/office/drawing/2014/main" id="{571E4EB2-21ED-F229-CD44-3D485EB2CCCF}"/>
              </a:ext>
            </a:extLst>
          </p:cNvPr>
          <p:cNvSpPr txBox="1"/>
          <p:nvPr/>
        </p:nvSpPr>
        <p:spPr>
          <a:xfrm>
            <a:off x="8818993" y="4949708"/>
            <a:ext cx="1472777" cy="924983"/>
          </a:xfrm>
          <a:prstGeom prst="rect">
            <a:avLst/>
          </a:prstGeom>
        </p:spPr>
        <p:txBody>
          <a:bodyPr vert="horz" wrap="square" lIns="0" tIns="11430" rIns="0" bIns="0" rtlCol="0">
            <a:spAutoFit/>
          </a:bodyPr>
          <a:lstStyle/>
          <a:p>
            <a:pPr marL="8467" marR="3387" lvl="0" indent="-423" algn="ctr" defTabSz="609630" eaLnBrk="1" fontAlgn="auto" latinLnBrk="0" hangingPunct="1">
              <a:lnSpc>
                <a:spcPct val="114900"/>
              </a:lnSpc>
              <a:spcBef>
                <a:spcPts val="90"/>
              </a:spcBef>
              <a:spcAft>
                <a:spcPts val="0"/>
              </a:spcAft>
              <a:buClrTx/>
              <a:buSzTx/>
              <a:buFontTx/>
              <a:buNone/>
              <a:tabLst/>
              <a:defRPr/>
            </a:pPr>
            <a:r>
              <a:rPr kumimoji="0" sz="1033" b="0" i="0" u="none" strike="noStrike" kern="0" cap="none" spc="-40" normalizeH="0" baseline="0" noProof="0">
                <a:ln>
                  <a:noFill/>
                </a:ln>
                <a:solidFill>
                  <a:srgbClr val="0B1A2A"/>
                </a:solidFill>
                <a:effectLst/>
                <a:uLnTx/>
                <a:uFillTx/>
                <a:latin typeface="Arial"/>
                <a:cs typeface="Arial"/>
              </a:rPr>
              <a:t>Working</a:t>
            </a:r>
            <a:r>
              <a:rPr kumimoji="0" sz="1033" b="0" i="0" u="none" strike="noStrike" kern="0" cap="none" spc="-43" normalizeH="0" baseline="0" noProof="0">
                <a:ln>
                  <a:noFill/>
                </a:ln>
                <a:solidFill>
                  <a:srgbClr val="0B1A2A"/>
                </a:solidFill>
                <a:effectLst/>
                <a:uLnTx/>
                <a:uFillTx/>
                <a:latin typeface="Arial"/>
                <a:cs typeface="Arial"/>
              </a:rPr>
              <a:t> </a:t>
            </a:r>
            <a:r>
              <a:rPr kumimoji="0" sz="1033" b="0" i="0" u="none" strike="noStrike" kern="0" cap="none" spc="0" normalizeH="0" baseline="0" noProof="0">
                <a:ln>
                  <a:noFill/>
                </a:ln>
                <a:solidFill>
                  <a:srgbClr val="0B1A2A"/>
                </a:solidFill>
                <a:effectLst/>
                <a:uLnTx/>
                <a:uFillTx/>
                <a:latin typeface="Arial"/>
                <a:cs typeface="Arial"/>
              </a:rPr>
              <a:t>to</a:t>
            </a:r>
            <a:r>
              <a:rPr kumimoji="0" sz="1033" b="0" i="0" u="none" strike="noStrike" kern="0" cap="none" spc="-43" normalizeH="0" baseline="0" noProof="0">
                <a:ln>
                  <a:noFill/>
                </a:ln>
                <a:solidFill>
                  <a:srgbClr val="0B1A2A"/>
                </a:solidFill>
                <a:effectLst/>
                <a:uLnTx/>
                <a:uFillTx/>
                <a:latin typeface="Arial"/>
                <a:cs typeface="Arial"/>
              </a:rPr>
              <a:t> </a:t>
            </a:r>
            <a:r>
              <a:rPr kumimoji="0" sz="1033" b="0" i="0" u="none" strike="noStrike" kern="0" cap="none" spc="-27" normalizeH="0" baseline="0" noProof="0">
                <a:ln>
                  <a:noFill/>
                </a:ln>
                <a:solidFill>
                  <a:srgbClr val="0B1A2A"/>
                </a:solidFill>
                <a:effectLst/>
                <a:uLnTx/>
                <a:uFillTx/>
                <a:latin typeface="Arial"/>
                <a:cs typeface="Arial"/>
              </a:rPr>
              <a:t>improve</a:t>
            </a:r>
            <a:r>
              <a:rPr kumimoji="0" sz="1033" b="0" i="0" u="none" strike="noStrike" kern="0" cap="none" spc="-40" normalizeH="0" baseline="0" noProof="0">
                <a:ln>
                  <a:noFill/>
                </a:ln>
                <a:solidFill>
                  <a:srgbClr val="0B1A2A"/>
                </a:solidFill>
                <a:effectLst/>
                <a:uLnTx/>
                <a:uFillTx/>
                <a:latin typeface="Arial"/>
                <a:cs typeface="Arial"/>
              </a:rPr>
              <a:t> </a:t>
            </a:r>
            <a:r>
              <a:rPr kumimoji="0" sz="1033" b="0" i="0" u="none" strike="noStrike" kern="0" cap="none" spc="-13" normalizeH="0" baseline="0" noProof="0">
                <a:ln>
                  <a:noFill/>
                </a:ln>
                <a:solidFill>
                  <a:srgbClr val="0B1A2A"/>
                </a:solidFill>
                <a:effectLst/>
                <a:uLnTx/>
                <a:uFillTx/>
                <a:latin typeface="Arial"/>
                <a:cs typeface="Arial"/>
              </a:rPr>
              <a:t>local </a:t>
            </a:r>
            <a:r>
              <a:rPr kumimoji="0" sz="1033" b="0" i="0" u="none" strike="noStrike" kern="0" cap="none" spc="-20" normalizeH="0" baseline="0" noProof="0">
                <a:ln>
                  <a:noFill/>
                </a:ln>
                <a:solidFill>
                  <a:srgbClr val="0B1A2A"/>
                </a:solidFill>
                <a:effectLst/>
                <a:uLnTx/>
                <a:uFillTx/>
                <a:latin typeface="Arial"/>
                <a:cs typeface="Arial"/>
              </a:rPr>
              <a:t>people's</a:t>
            </a:r>
            <a:r>
              <a:rPr kumimoji="0" sz="1033" b="0" i="0" u="none" strike="noStrike" kern="0" cap="none" spc="-37" normalizeH="0" baseline="0" noProof="0">
                <a:ln>
                  <a:noFill/>
                </a:ln>
                <a:solidFill>
                  <a:srgbClr val="0B1A2A"/>
                </a:solidFill>
                <a:effectLst/>
                <a:uLnTx/>
                <a:uFillTx/>
                <a:latin typeface="Arial"/>
                <a:cs typeface="Arial"/>
              </a:rPr>
              <a:t> </a:t>
            </a:r>
            <a:r>
              <a:rPr kumimoji="0" sz="1033" b="0" i="0" u="none" strike="noStrike" kern="0" cap="none" spc="-40" normalizeH="0" baseline="0" noProof="0">
                <a:ln>
                  <a:noFill/>
                </a:ln>
                <a:solidFill>
                  <a:srgbClr val="0B1A2A"/>
                </a:solidFill>
                <a:effectLst/>
                <a:uLnTx/>
                <a:uFillTx/>
                <a:latin typeface="Arial"/>
                <a:cs typeface="Arial"/>
              </a:rPr>
              <a:t>live,</a:t>
            </a:r>
            <a:r>
              <a:rPr kumimoji="0" sz="1033" b="0" i="0" u="none" strike="noStrike" kern="0" cap="none" spc="-37" normalizeH="0" baseline="0" noProof="0">
                <a:ln>
                  <a:noFill/>
                </a:ln>
                <a:solidFill>
                  <a:srgbClr val="0B1A2A"/>
                </a:solidFill>
                <a:effectLst/>
                <a:uLnTx/>
                <a:uFillTx/>
                <a:latin typeface="Arial"/>
                <a:cs typeface="Arial"/>
              </a:rPr>
              <a:t> </a:t>
            </a:r>
            <a:r>
              <a:rPr kumimoji="0" sz="1033" b="0" i="0" u="none" strike="noStrike" kern="0" cap="none" spc="-17" normalizeH="0" baseline="0" noProof="0">
                <a:ln>
                  <a:noFill/>
                </a:ln>
                <a:solidFill>
                  <a:srgbClr val="0B1A2A"/>
                </a:solidFill>
                <a:effectLst/>
                <a:uLnTx/>
                <a:uFillTx/>
                <a:latin typeface="Arial"/>
                <a:cs typeface="Arial"/>
              </a:rPr>
              <a:t>creating</a:t>
            </a:r>
            <a:r>
              <a:rPr kumimoji="0" sz="1033" b="0" i="0" u="none" strike="noStrike" kern="0" cap="none" spc="-33" normalizeH="0" baseline="0" noProof="0">
                <a:ln>
                  <a:noFill/>
                </a:ln>
                <a:solidFill>
                  <a:srgbClr val="0B1A2A"/>
                </a:solidFill>
                <a:effectLst/>
                <a:uLnTx/>
                <a:uFillTx/>
                <a:latin typeface="Arial"/>
                <a:cs typeface="Arial"/>
              </a:rPr>
              <a:t> a </a:t>
            </a:r>
            <a:r>
              <a:rPr kumimoji="0" sz="1033" b="0" i="0" u="none" strike="noStrike" kern="0" cap="none" spc="-17" normalizeH="0" baseline="0" noProof="0">
                <a:ln>
                  <a:noFill/>
                </a:ln>
                <a:solidFill>
                  <a:srgbClr val="0B1A2A"/>
                </a:solidFill>
                <a:effectLst/>
                <a:uLnTx/>
                <a:uFillTx/>
                <a:latin typeface="Arial"/>
                <a:cs typeface="Arial"/>
              </a:rPr>
              <a:t>talent</a:t>
            </a:r>
            <a:r>
              <a:rPr kumimoji="0" sz="1033" b="0" i="0" u="none" strike="noStrike" kern="0" cap="none" spc="-43" normalizeH="0" baseline="0" noProof="0">
                <a:ln>
                  <a:noFill/>
                </a:ln>
                <a:solidFill>
                  <a:srgbClr val="0B1A2A"/>
                </a:solidFill>
                <a:effectLst/>
                <a:uLnTx/>
                <a:uFillTx/>
                <a:latin typeface="Arial"/>
                <a:cs typeface="Arial"/>
              </a:rPr>
              <a:t> </a:t>
            </a:r>
            <a:r>
              <a:rPr kumimoji="0" sz="1033" b="0" i="0" u="none" strike="noStrike" kern="0" cap="none" spc="-13" normalizeH="0" baseline="0" noProof="0">
                <a:ln>
                  <a:noFill/>
                </a:ln>
                <a:solidFill>
                  <a:srgbClr val="0B1A2A"/>
                </a:solidFill>
                <a:effectLst/>
                <a:uLnTx/>
                <a:uFillTx/>
                <a:latin typeface="Arial"/>
                <a:cs typeface="Arial"/>
              </a:rPr>
              <a:t>pool</a:t>
            </a:r>
            <a:r>
              <a:rPr kumimoji="0" sz="1033" b="0" i="0" u="none" strike="noStrike" kern="0" cap="none" spc="-43" normalizeH="0" baseline="0" noProof="0">
                <a:ln>
                  <a:noFill/>
                </a:ln>
                <a:solidFill>
                  <a:srgbClr val="0B1A2A"/>
                </a:solidFill>
                <a:effectLst/>
                <a:uLnTx/>
                <a:uFillTx/>
                <a:latin typeface="Arial"/>
                <a:cs typeface="Arial"/>
              </a:rPr>
              <a:t> </a:t>
            </a:r>
            <a:r>
              <a:rPr kumimoji="0" sz="1033" b="0" i="0" u="none" strike="noStrike" kern="0" cap="none" spc="-27" normalizeH="0" baseline="0" noProof="0">
                <a:ln>
                  <a:noFill/>
                </a:ln>
                <a:solidFill>
                  <a:srgbClr val="0B1A2A"/>
                </a:solidFill>
                <a:effectLst/>
                <a:uLnTx/>
                <a:uFillTx/>
                <a:latin typeface="Arial"/>
                <a:cs typeface="Arial"/>
              </a:rPr>
              <a:t>and</a:t>
            </a:r>
            <a:r>
              <a:rPr kumimoji="0" sz="1033" b="0" i="0" u="none" strike="noStrike" kern="0" cap="none" spc="-43" normalizeH="0" baseline="0" noProof="0">
                <a:ln>
                  <a:noFill/>
                </a:ln>
                <a:solidFill>
                  <a:srgbClr val="0B1A2A"/>
                </a:solidFill>
                <a:effectLst/>
                <a:uLnTx/>
                <a:uFillTx/>
                <a:latin typeface="Arial"/>
                <a:cs typeface="Arial"/>
              </a:rPr>
              <a:t> </a:t>
            </a:r>
            <a:r>
              <a:rPr kumimoji="0" sz="1033" b="0" i="0" u="none" strike="noStrike" kern="0" cap="none" spc="-20" normalizeH="0" baseline="0" noProof="0">
                <a:ln>
                  <a:noFill/>
                </a:ln>
                <a:solidFill>
                  <a:srgbClr val="0B1A2A"/>
                </a:solidFill>
                <a:effectLst/>
                <a:uLnTx/>
                <a:uFillTx/>
                <a:latin typeface="Arial"/>
                <a:cs typeface="Arial"/>
              </a:rPr>
              <a:t>generating </a:t>
            </a:r>
            <a:r>
              <a:rPr kumimoji="0" sz="1033" b="0" i="0" u="none" strike="noStrike" kern="0" cap="none" spc="-27" normalizeH="0" baseline="0" noProof="0">
                <a:ln>
                  <a:noFill/>
                </a:ln>
                <a:solidFill>
                  <a:srgbClr val="0B1A2A"/>
                </a:solidFill>
                <a:effectLst/>
                <a:uLnTx/>
                <a:uFillTx/>
                <a:latin typeface="Arial"/>
                <a:cs typeface="Arial"/>
              </a:rPr>
              <a:t>jobs.</a:t>
            </a:r>
            <a:r>
              <a:rPr kumimoji="0" sz="1033" b="0" i="0" u="none" strike="noStrike" kern="0" cap="none" spc="-53" normalizeH="0" baseline="0" noProof="0">
                <a:ln>
                  <a:noFill/>
                </a:ln>
                <a:solidFill>
                  <a:srgbClr val="0B1A2A"/>
                </a:solidFill>
                <a:effectLst/>
                <a:uLnTx/>
                <a:uFillTx/>
                <a:latin typeface="Arial"/>
                <a:cs typeface="Arial"/>
              </a:rPr>
              <a:t> </a:t>
            </a:r>
            <a:r>
              <a:rPr kumimoji="0" sz="1033" b="0" i="0" u="none" strike="noStrike" kern="0" cap="none" spc="-27" normalizeH="0" baseline="0" noProof="0">
                <a:ln>
                  <a:noFill/>
                </a:ln>
                <a:solidFill>
                  <a:srgbClr val="0B1A2A"/>
                </a:solidFill>
                <a:effectLst/>
                <a:uLnTx/>
                <a:uFillTx/>
                <a:latin typeface="Arial"/>
                <a:cs typeface="Arial"/>
              </a:rPr>
              <a:t>Being</a:t>
            </a:r>
            <a:r>
              <a:rPr kumimoji="0" sz="1033" b="0" i="0" u="none" strike="noStrike" kern="0" cap="none" spc="-50" normalizeH="0" baseline="0" noProof="0">
                <a:ln>
                  <a:noFill/>
                </a:ln>
                <a:solidFill>
                  <a:srgbClr val="0B1A2A"/>
                </a:solidFill>
                <a:effectLst/>
                <a:uLnTx/>
                <a:uFillTx/>
                <a:latin typeface="Arial"/>
                <a:cs typeface="Arial"/>
              </a:rPr>
              <a:t> a </a:t>
            </a:r>
            <a:r>
              <a:rPr kumimoji="0" sz="1033" b="0" i="0" u="none" strike="noStrike" kern="0" cap="none" spc="-17" normalizeH="0" baseline="0" noProof="0">
                <a:ln>
                  <a:noFill/>
                </a:ln>
                <a:solidFill>
                  <a:srgbClr val="0B1A2A"/>
                </a:solidFill>
                <a:effectLst/>
                <a:uLnTx/>
                <a:uFillTx/>
                <a:latin typeface="Arial"/>
                <a:cs typeface="Arial"/>
              </a:rPr>
              <a:t>regeneration </a:t>
            </a:r>
            <a:r>
              <a:rPr kumimoji="0" sz="1033" b="0" i="0" u="none" strike="noStrike" kern="0" cap="none" spc="-7" normalizeH="0" baseline="0" noProof="0">
                <a:ln>
                  <a:noFill/>
                </a:ln>
                <a:solidFill>
                  <a:srgbClr val="0B1A2A"/>
                </a:solidFill>
                <a:effectLst/>
                <a:uLnTx/>
                <a:uFillTx/>
                <a:latin typeface="Arial"/>
                <a:cs typeface="Arial"/>
              </a:rPr>
              <a:t>engine.</a:t>
            </a:r>
            <a:endParaRPr kumimoji="0" sz="1033" b="0" i="0" u="none" strike="noStrike" kern="0" cap="none" spc="0" normalizeH="0" baseline="0" noProof="0">
              <a:ln>
                <a:noFill/>
              </a:ln>
              <a:solidFill>
                <a:sysClr val="windowText" lastClr="000000"/>
              </a:solidFill>
              <a:effectLst/>
              <a:uLnTx/>
              <a:uFillTx/>
              <a:latin typeface="Arial"/>
              <a:cs typeface="Arial"/>
            </a:endParaRPr>
          </a:p>
        </p:txBody>
      </p:sp>
      <p:pic>
        <p:nvPicPr>
          <p:cNvPr id="43" name="object 19">
            <a:extLst>
              <a:ext uri="{FF2B5EF4-FFF2-40B4-BE49-F238E27FC236}">
                <a16:creationId xmlns:a16="http://schemas.microsoft.com/office/drawing/2014/main" id="{84973739-3C88-B694-6066-290E075F0D61}"/>
              </a:ext>
            </a:extLst>
          </p:cNvPr>
          <p:cNvPicPr/>
          <p:nvPr/>
        </p:nvPicPr>
        <p:blipFill>
          <a:blip r:embed="rId5" cstate="print"/>
          <a:stretch>
            <a:fillRect/>
          </a:stretch>
        </p:blipFill>
        <p:spPr>
          <a:xfrm>
            <a:off x="8725964" y="3456647"/>
            <a:ext cx="1676399" cy="685799"/>
          </a:xfrm>
          <a:prstGeom prst="rect">
            <a:avLst/>
          </a:prstGeom>
        </p:spPr>
      </p:pic>
      <p:pic>
        <p:nvPicPr>
          <p:cNvPr id="45" name="object 20">
            <a:extLst>
              <a:ext uri="{FF2B5EF4-FFF2-40B4-BE49-F238E27FC236}">
                <a16:creationId xmlns:a16="http://schemas.microsoft.com/office/drawing/2014/main" id="{3CB545FE-A745-748A-22D9-939C0C740CE1}"/>
              </a:ext>
            </a:extLst>
          </p:cNvPr>
          <p:cNvPicPr/>
          <p:nvPr/>
        </p:nvPicPr>
        <p:blipFill>
          <a:blip r:embed="rId6" cstate="print"/>
          <a:stretch>
            <a:fillRect/>
          </a:stretch>
        </p:blipFill>
        <p:spPr>
          <a:xfrm>
            <a:off x="6790362" y="3476418"/>
            <a:ext cx="1676399" cy="654039"/>
          </a:xfrm>
          <a:prstGeom prst="rect">
            <a:avLst/>
          </a:prstGeom>
        </p:spPr>
      </p:pic>
      <p:pic>
        <p:nvPicPr>
          <p:cNvPr id="47" name="object 21">
            <a:extLst>
              <a:ext uri="{FF2B5EF4-FFF2-40B4-BE49-F238E27FC236}">
                <a16:creationId xmlns:a16="http://schemas.microsoft.com/office/drawing/2014/main" id="{BECE896E-7ADA-582C-3EAF-1C896F20EBB0}"/>
              </a:ext>
            </a:extLst>
          </p:cNvPr>
          <p:cNvPicPr/>
          <p:nvPr/>
        </p:nvPicPr>
        <p:blipFill>
          <a:blip r:embed="rId7" cstate="print"/>
          <a:stretch>
            <a:fillRect/>
          </a:stretch>
        </p:blipFill>
        <p:spPr>
          <a:xfrm>
            <a:off x="2966361" y="3460061"/>
            <a:ext cx="1676399" cy="584199"/>
          </a:xfrm>
          <a:prstGeom prst="rect">
            <a:avLst/>
          </a:prstGeom>
        </p:spPr>
      </p:pic>
      <p:grpSp>
        <p:nvGrpSpPr>
          <p:cNvPr id="59" name="object 23">
            <a:extLst>
              <a:ext uri="{FF2B5EF4-FFF2-40B4-BE49-F238E27FC236}">
                <a16:creationId xmlns:a16="http://schemas.microsoft.com/office/drawing/2014/main" id="{551CD12E-2E18-52AB-18A2-5AE0670645D9}"/>
              </a:ext>
            </a:extLst>
          </p:cNvPr>
          <p:cNvGrpSpPr/>
          <p:nvPr/>
        </p:nvGrpSpPr>
        <p:grpSpPr>
          <a:xfrm>
            <a:off x="4773805" y="2709124"/>
            <a:ext cx="4854133" cy="584709"/>
            <a:chOff x="9166559" y="4123766"/>
            <a:chExt cx="7281199" cy="877064"/>
          </a:xfrm>
        </p:grpSpPr>
        <p:sp>
          <p:nvSpPr>
            <p:cNvPr id="49" name="object 24">
              <a:extLst>
                <a:ext uri="{FF2B5EF4-FFF2-40B4-BE49-F238E27FC236}">
                  <a16:creationId xmlns:a16="http://schemas.microsoft.com/office/drawing/2014/main" id="{1E1A92B8-885F-EBBC-1847-3C55C17E81AB}"/>
                </a:ext>
              </a:extLst>
            </p:cNvPr>
            <p:cNvSpPr/>
            <p:nvPr/>
          </p:nvSpPr>
          <p:spPr>
            <a:xfrm>
              <a:off x="12148808" y="4741417"/>
              <a:ext cx="4298950" cy="19050"/>
            </a:xfrm>
            <a:custGeom>
              <a:avLst/>
              <a:gdLst/>
              <a:ahLst/>
              <a:cxnLst/>
              <a:rect l="l" t="t" r="r" b="b"/>
              <a:pathLst>
                <a:path w="4298950" h="19050">
                  <a:moveTo>
                    <a:pt x="24765" y="0"/>
                  </a:moveTo>
                  <a:lnTo>
                    <a:pt x="0" y="0"/>
                  </a:lnTo>
                  <a:lnTo>
                    <a:pt x="0" y="19050"/>
                  </a:lnTo>
                  <a:lnTo>
                    <a:pt x="24765" y="19050"/>
                  </a:lnTo>
                  <a:lnTo>
                    <a:pt x="24765" y="0"/>
                  </a:lnTo>
                  <a:close/>
                </a:path>
                <a:path w="4298950" h="19050">
                  <a:moveTo>
                    <a:pt x="85813" y="0"/>
                  </a:moveTo>
                  <a:lnTo>
                    <a:pt x="41998" y="0"/>
                  </a:lnTo>
                  <a:lnTo>
                    <a:pt x="41998" y="19050"/>
                  </a:lnTo>
                  <a:lnTo>
                    <a:pt x="85813" y="19050"/>
                  </a:lnTo>
                  <a:lnTo>
                    <a:pt x="85813" y="0"/>
                  </a:lnTo>
                  <a:close/>
                </a:path>
                <a:path w="4298950" h="19050">
                  <a:moveTo>
                    <a:pt x="146875" y="0"/>
                  </a:moveTo>
                  <a:lnTo>
                    <a:pt x="103060" y="0"/>
                  </a:lnTo>
                  <a:lnTo>
                    <a:pt x="103060" y="19050"/>
                  </a:lnTo>
                  <a:lnTo>
                    <a:pt x="146875" y="19050"/>
                  </a:lnTo>
                  <a:lnTo>
                    <a:pt x="146875" y="0"/>
                  </a:lnTo>
                  <a:close/>
                </a:path>
                <a:path w="4298950" h="19050">
                  <a:moveTo>
                    <a:pt x="207924" y="0"/>
                  </a:moveTo>
                  <a:lnTo>
                    <a:pt x="164109" y="0"/>
                  </a:lnTo>
                  <a:lnTo>
                    <a:pt x="164109" y="19050"/>
                  </a:lnTo>
                  <a:lnTo>
                    <a:pt x="207924" y="19050"/>
                  </a:lnTo>
                  <a:lnTo>
                    <a:pt x="207924" y="0"/>
                  </a:lnTo>
                  <a:close/>
                </a:path>
                <a:path w="4298950" h="19050">
                  <a:moveTo>
                    <a:pt x="268986" y="0"/>
                  </a:moveTo>
                  <a:lnTo>
                    <a:pt x="225171" y="0"/>
                  </a:lnTo>
                  <a:lnTo>
                    <a:pt x="225171" y="19050"/>
                  </a:lnTo>
                  <a:lnTo>
                    <a:pt x="268986" y="19050"/>
                  </a:lnTo>
                  <a:lnTo>
                    <a:pt x="268986" y="0"/>
                  </a:lnTo>
                  <a:close/>
                </a:path>
                <a:path w="4298950" h="19050">
                  <a:moveTo>
                    <a:pt x="330034" y="0"/>
                  </a:moveTo>
                  <a:lnTo>
                    <a:pt x="286219" y="0"/>
                  </a:lnTo>
                  <a:lnTo>
                    <a:pt x="286219" y="19050"/>
                  </a:lnTo>
                  <a:lnTo>
                    <a:pt x="330034" y="19050"/>
                  </a:lnTo>
                  <a:lnTo>
                    <a:pt x="330034" y="0"/>
                  </a:lnTo>
                  <a:close/>
                </a:path>
                <a:path w="4298950" h="19050">
                  <a:moveTo>
                    <a:pt x="391096" y="0"/>
                  </a:moveTo>
                  <a:lnTo>
                    <a:pt x="347281" y="0"/>
                  </a:lnTo>
                  <a:lnTo>
                    <a:pt x="347281" y="19050"/>
                  </a:lnTo>
                  <a:lnTo>
                    <a:pt x="391096" y="19050"/>
                  </a:lnTo>
                  <a:lnTo>
                    <a:pt x="391096" y="0"/>
                  </a:lnTo>
                  <a:close/>
                </a:path>
                <a:path w="4298950" h="19050">
                  <a:moveTo>
                    <a:pt x="452145" y="0"/>
                  </a:moveTo>
                  <a:lnTo>
                    <a:pt x="408330" y="0"/>
                  </a:lnTo>
                  <a:lnTo>
                    <a:pt x="408330" y="19050"/>
                  </a:lnTo>
                  <a:lnTo>
                    <a:pt x="452145" y="19050"/>
                  </a:lnTo>
                  <a:lnTo>
                    <a:pt x="452145" y="0"/>
                  </a:lnTo>
                  <a:close/>
                </a:path>
                <a:path w="4298950" h="19050">
                  <a:moveTo>
                    <a:pt x="513207" y="0"/>
                  </a:moveTo>
                  <a:lnTo>
                    <a:pt x="469392" y="0"/>
                  </a:lnTo>
                  <a:lnTo>
                    <a:pt x="469392" y="19050"/>
                  </a:lnTo>
                  <a:lnTo>
                    <a:pt x="513207" y="19050"/>
                  </a:lnTo>
                  <a:lnTo>
                    <a:pt x="513207" y="0"/>
                  </a:lnTo>
                  <a:close/>
                </a:path>
                <a:path w="4298950" h="19050">
                  <a:moveTo>
                    <a:pt x="574255" y="0"/>
                  </a:moveTo>
                  <a:lnTo>
                    <a:pt x="530440" y="0"/>
                  </a:lnTo>
                  <a:lnTo>
                    <a:pt x="530440" y="19050"/>
                  </a:lnTo>
                  <a:lnTo>
                    <a:pt x="574255" y="19050"/>
                  </a:lnTo>
                  <a:lnTo>
                    <a:pt x="574255" y="0"/>
                  </a:lnTo>
                  <a:close/>
                </a:path>
                <a:path w="4298950" h="19050">
                  <a:moveTo>
                    <a:pt x="635317" y="0"/>
                  </a:moveTo>
                  <a:lnTo>
                    <a:pt x="591502" y="0"/>
                  </a:lnTo>
                  <a:lnTo>
                    <a:pt x="591502" y="19050"/>
                  </a:lnTo>
                  <a:lnTo>
                    <a:pt x="635317" y="19050"/>
                  </a:lnTo>
                  <a:lnTo>
                    <a:pt x="635317" y="0"/>
                  </a:lnTo>
                  <a:close/>
                </a:path>
                <a:path w="4298950" h="19050">
                  <a:moveTo>
                    <a:pt x="696366" y="0"/>
                  </a:moveTo>
                  <a:lnTo>
                    <a:pt x="652551" y="0"/>
                  </a:lnTo>
                  <a:lnTo>
                    <a:pt x="652551" y="19050"/>
                  </a:lnTo>
                  <a:lnTo>
                    <a:pt x="696366" y="19050"/>
                  </a:lnTo>
                  <a:lnTo>
                    <a:pt x="696366" y="0"/>
                  </a:lnTo>
                  <a:close/>
                </a:path>
                <a:path w="4298950" h="19050">
                  <a:moveTo>
                    <a:pt x="757428" y="0"/>
                  </a:moveTo>
                  <a:lnTo>
                    <a:pt x="713613" y="0"/>
                  </a:lnTo>
                  <a:lnTo>
                    <a:pt x="713613" y="19050"/>
                  </a:lnTo>
                  <a:lnTo>
                    <a:pt x="757428" y="19050"/>
                  </a:lnTo>
                  <a:lnTo>
                    <a:pt x="757428" y="0"/>
                  </a:lnTo>
                  <a:close/>
                </a:path>
                <a:path w="4298950" h="19050">
                  <a:moveTo>
                    <a:pt x="818476" y="0"/>
                  </a:moveTo>
                  <a:lnTo>
                    <a:pt x="774661" y="0"/>
                  </a:lnTo>
                  <a:lnTo>
                    <a:pt x="774661" y="19050"/>
                  </a:lnTo>
                  <a:lnTo>
                    <a:pt x="818476" y="19050"/>
                  </a:lnTo>
                  <a:lnTo>
                    <a:pt x="818476" y="0"/>
                  </a:lnTo>
                  <a:close/>
                </a:path>
                <a:path w="4298950" h="19050">
                  <a:moveTo>
                    <a:pt x="879538" y="0"/>
                  </a:moveTo>
                  <a:lnTo>
                    <a:pt x="835723" y="0"/>
                  </a:lnTo>
                  <a:lnTo>
                    <a:pt x="835723" y="19050"/>
                  </a:lnTo>
                  <a:lnTo>
                    <a:pt x="879538" y="19050"/>
                  </a:lnTo>
                  <a:lnTo>
                    <a:pt x="879538" y="0"/>
                  </a:lnTo>
                  <a:close/>
                </a:path>
                <a:path w="4298950" h="19050">
                  <a:moveTo>
                    <a:pt x="940587" y="0"/>
                  </a:moveTo>
                  <a:lnTo>
                    <a:pt x="896772" y="0"/>
                  </a:lnTo>
                  <a:lnTo>
                    <a:pt x="896772" y="19050"/>
                  </a:lnTo>
                  <a:lnTo>
                    <a:pt x="940587" y="19050"/>
                  </a:lnTo>
                  <a:lnTo>
                    <a:pt x="940587" y="0"/>
                  </a:lnTo>
                  <a:close/>
                </a:path>
                <a:path w="4298950" h="19050">
                  <a:moveTo>
                    <a:pt x="1001649" y="0"/>
                  </a:moveTo>
                  <a:lnTo>
                    <a:pt x="957834" y="0"/>
                  </a:lnTo>
                  <a:lnTo>
                    <a:pt x="957834" y="19050"/>
                  </a:lnTo>
                  <a:lnTo>
                    <a:pt x="1001649" y="19050"/>
                  </a:lnTo>
                  <a:lnTo>
                    <a:pt x="1001649" y="0"/>
                  </a:lnTo>
                  <a:close/>
                </a:path>
                <a:path w="4298950" h="19050">
                  <a:moveTo>
                    <a:pt x="1062697" y="0"/>
                  </a:moveTo>
                  <a:lnTo>
                    <a:pt x="1018882" y="0"/>
                  </a:lnTo>
                  <a:lnTo>
                    <a:pt x="1018882" y="19050"/>
                  </a:lnTo>
                  <a:lnTo>
                    <a:pt x="1062697" y="19050"/>
                  </a:lnTo>
                  <a:lnTo>
                    <a:pt x="1062697" y="0"/>
                  </a:lnTo>
                  <a:close/>
                </a:path>
                <a:path w="4298950" h="19050">
                  <a:moveTo>
                    <a:pt x="1123759" y="0"/>
                  </a:moveTo>
                  <a:lnTo>
                    <a:pt x="1079944" y="0"/>
                  </a:lnTo>
                  <a:lnTo>
                    <a:pt x="1079944" y="19050"/>
                  </a:lnTo>
                  <a:lnTo>
                    <a:pt x="1123759" y="19050"/>
                  </a:lnTo>
                  <a:lnTo>
                    <a:pt x="1123759" y="0"/>
                  </a:lnTo>
                  <a:close/>
                </a:path>
                <a:path w="4298950" h="19050">
                  <a:moveTo>
                    <a:pt x="1184808" y="0"/>
                  </a:moveTo>
                  <a:lnTo>
                    <a:pt x="1140993" y="0"/>
                  </a:lnTo>
                  <a:lnTo>
                    <a:pt x="1140993" y="19050"/>
                  </a:lnTo>
                  <a:lnTo>
                    <a:pt x="1184808" y="19050"/>
                  </a:lnTo>
                  <a:lnTo>
                    <a:pt x="1184808" y="0"/>
                  </a:lnTo>
                  <a:close/>
                </a:path>
                <a:path w="4298950" h="19050">
                  <a:moveTo>
                    <a:pt x="1245870" y="0"/>
                  </a:moveTo>
                  <a:lnTo>
                    <a:pt x="1202055" y="0"/>
                  </a:lnTo>
                  <a:lnTo>
                    <a:pt x="1202055" y="19050"/>
                  </a:lnTo>
                  <a:lnTo>
                    <a:pt x="1245870" y="19050"/>
                  </a:lnTo>
                  <a:lnTo>
                    <a:pt x="1245870" y="0"/>
                  </a:lnTo>
                  <a:close/>
                </a:path>
                <a:path w="4298950" h="19050">
                  <a:moveTo>
                    <a:pt x="1306918" y="0"/>
                  </a:moveTo>
                  <a:lnTo>
                    <a:pt x="1263103" y="0"/>
                  </a:lnTo>
                  <a:lnTo>
                    <a:pt x="1263103" y="19050"/>
                  </a:lnTo>
                  <a:lnTo>
                    <a:pt x="1306918" y="19050"/>
                  </a:lnTo>
                  <a:lnTo>
                    <a:pt x="1306918" y="0"/>
                  </a:lnTo>
                  <a:close/>
                </a:path>
                <a:path w="4298950" h="19050">
                  <a:moveTo>
                    <a:pt x="1367980" y="0"/>
                  </a:moveTo>
                  <a:lnTo>
                    <a:pt x="1324165" y="0"/>
                  </a:lnTo>
                  <a:lnTo>
                    <a:pt x="1324165" y="19050"/>
                  </a:lnTo>
                  <a:lnTo>
                    <a:pt x="1367980" y="19050"/>
                  </a:lnTo>
                  <a:lnTo>
                    <a:pt x="1367980" y="0"/>
                  </a:lnTo>
                  <a:close/>
                </a:path>
                <a:path w="4298950" h="19050">
                  <a:moveTo>
                    <a:pt x="1429029" y="0"/>
                  </a:moveTo>
                  <a:lnTo>
                    <a:pt x="1385214" y="0"/>
                  </a:lnTo>
                  <a:lnTo>
                    <a:pt x="1385214" y="19050"/>
                  </a:lnTo>
                  <a:lnTo>
                    <a:pt x="1429029" y="19050"/>
                  </a:lnTo>
                  <a:lnTo>
                    <a:pt x="1429029" y="0"/>
                  </a:lnTo>
                  <a:close/>
                </a:path>
                <a:path w="4298950" h="19050">
                  <a:moveTo>
                    <a:pt x="1490091" y="0"/>
                  </a:moveTo>
                  <a:lnTo>
                    <a:pt x="1446276" y="0"/>
                  </a:lnTo>
                  <a:lnTo>
                    <a:pt x="1446276" y="19050"/>
                  </a:lnTo>
                  <a:lnTo>
                    <a:pt x="1490091" y="19050"/>
                  </a:lnTo>
                  <a:lnTo>
                    <a:pt x="1490091" y="0"/>
                  </a:lnTo>
                  <a:close/>
                </a:path>
                <a:path w="4298950" h="19050">
                  <a:moveTo>
                    <a:pt x="1551139" y="0"/>
                  </a:moveTo>
                  <a:lnTo>
                    <a:pt x="1507324" y="0"/>
                  </a:lnTo>
                  <a:lnTo>
                    <a:pt x="1507324" y="19050"/>
                  </a:lnTo>
                  <a:lnTo>
                    <a:pt x="1551139" y="19050"/>
                  </a:lnTo>
                  <a:lnTo>
                    <a:pt x="1551139" y="0"/>
                  </a:lnTo>
                  <a:close/>
                </a:path>
                <a:path w="4298950" h="19050">
                  <a:moveTo>
                    <a:pt x="1612201" y="0"/>
                  </a:moveTo>
                  <a:lnTo>
                    <a:pt x="1568386" y="0"/>
                  </a:lnTo>
                  <a:lnTo>
                    <a:pt x="1568386" y="19050"/>
                  </a:lnTo>
                  <a:lnTo>
                    <a:pt x="1612201" y="19050"/>
                  </a:lnTo>
                  <a:lnTo>
                    <a:pt x="1612201" y="0"/>
                  </a:lnTo>
                  <a:close/>
                </a:path>
                <a:path w="4298950" h="19050">
                  <a:moveTo>
                    <a:pt x="1673250" y="0"/>
                  </a:moveTo>
                  <a:lnTo>
                    <a:pt x="1629435" y="0"/>
                  </a:lnTo>
                  <a:lnTo>
                    <a:pt x="1629435" y="19050"/>
                  </a:lnTo>
                  <a:lnTo>
                    <a:pt x="1673250" y="19050"/>
                  </a:lnTo>
                  <a:lnTo>
                    <a:pt x="1673250" y="0"/>
                  </a:lnTo>
                  <a:close/>
                </a:path>
                <a:path w="4298950" h="19050">
                  <a:moveTo>
                    <a:pt x="1734312" y="0"/>
                  </a:moveTo>
                  <a:lnTo>
                    <a:pt x="1690497" y="0"/>
                  </a:lnTo>
                  <a:lnTo>
                    <a:pt x="1690497" y="19050"/>
                  </a:lnTo>
                  <a:lnTo>
                    <a:pt x="1734312" y="19050"/>
                  </a:lnTo>
                  <a:lnTo>
                    <a:pt x="1734312" y="0"/>
                  </a:lnTo>
                  <a:close/>
                </a:path>
                <a:path w="4298950" h="19050">
                  <a:moveTo>
                    <a:pt x="1795360" y="0"/>
                  </a:moveTo>
                  <a:lnTo>
                    <a:pt x="1751545" y="0"/>
                  </a:lnTo>
                  <a:lnTo>
                    <a:pt x="1751545" y="19050"/>
                  </a:lnTo>
                  <a:lnTo>
                    <a:pt x="1795360" y="19050"/>
                  </a:lnTo>
                  <a:lnTo>
                    <a:pt x="1795360" y="0"/>
                  </a:lnTo>
                  <a:close/>
                </a:path>
                <a:path w="4298950" h="19050">
                  <a:moveTo>
                    <a:pt x="1856422" y="0"/>
                  </a:moveTo>
                  <a:lnTo>
                    <a:pt x="1812607" y="0"/>
                  </a:lnTo>
                  <a:lnTo>
                    <a:pt x="1812607" y="19050"/>
                  </a:lnTo>
                  <a:lnTo>
                    <a:pt x="1856422" y="19050"/>
                  </a:lnTo>
                  <a:lnTo>
                    <a:pt x="1856422" y="0"/>
                  </a:lnTo>
                  <a:close/>
                </a:path>
                <a:path w="4298950" h="19050">
                  <a:moveTo>
                    <a:pt x="1917471" y="0"/>
                  </a:moveTo>
                  <a:lnTo>
                    <a:pt x="1873656" y="0"/>
                  </a:lnTo>
                  <a:lnTo>
                    <a:pt x="1873656" y="19050"/>
                  </a:lnTo>
                  <a:lnTo>
                    <a:pt x="1917471" y="19050"/>
                  </a:lnTo>
                  <a:lnTo>
                    <a:pt x="1917471" y="0"/>
                  </a:lnTo>
                  <a:close/>
                </a:path>
                <a:path w="4298950" h="19050">
                  <a:moveTo>
                    <a:pt x="1978533" y="0"/>
                  </a:moveTo>
                  <a:lnTo>
                    <a:pt x="1934718" y="0"/>
                  </a:lnTo>
                  <a:lnTo>
                    <a:pt x="1934718" y="19050"/>
                  </a:lnTo>
                  <a:lnTo>
                    <a:pt x="1978533" y="19050"/>
                  </a:lnTo>
                  <a:lnTo>
                    <a:pt x="1978533" y="0"/>
                  </a:lnTo>
                  <a:close/>
                </a:path>
                <a:path w="4298950" h="19050">
                  <a:moveTo>
                    <a:pt x="2039581" y="0"/>
                  </a:moveTo>
                  <a:lnTo>
                    <a:pt x="1995766" y="0"/>
                  </a:lnTo>
                  <a:lnTo>
                    <a:pt x="1995766" y="19050"/>
                  </a:lnTo>
                  <a:lnTo>
                    <a:pt x="2039581" y="19050"/>
                  </a:lnTo>
                  <a:lnTo>
                    <a:pt x="2039581" y="0"/>
                  </a:lnTo>
                  <a:close/>
                </a:path>
                <a:path w="4298950" h="19050">
                  <a:moveTo>
                    <a:pt x="2100643" y="0"/>
                  </a:moveTo>
                  <a:lnTo>
                    <a:pt x="2056828" y="0"/>
                  </a:lnTo>
                  <a:lnTo>
                    <a:pt x="2056828" y="19050"/>
                  </a:lnTo>
                  <a:lnTo>
                    <a:pt x="2100643" y="19050"/>
                  </a:lnTo>
                  <a:lnTo>
                    <a:pt x="2100643" y="0"/>
                  </a:lnTo>
                  <a:close/>
                </a:path>
                <a:path w="4298950" h="19050">
                  <a:moveTo>
                    <a:pt x="2161692" y="0"/>
                  </a:moveTo>
                  <a:lnTo>
                    <a:pt x="2117877" y="0"/>
                  </a:lnTo>
                  <a:lnTo>
                    <a:pt x="2117877" y="19050"/>
                  </a:lnTo>
                  <a:lnTo>
                    <a:pt x="2161692" y="19050"/>
                  </a:lnTo>
                  <a:lnTo>
                    <a:pt x="2161692" y="0"/>
                  </a:lnTo>
                  <a:close/>
                </a:path>
                <a:path w="4298950" h="19050">
                  <a:moveTo>
                    <a:pt x="2222754" y="0"/>
                  </a:moveTo>
                  <a:lnTo>
                    <a:pt x="2178939" y="0"/>
                  </a:lnTo>
                  <a:lnTo>
                    <a:pt x="2178939" y="19050"/>
                  </a:lnTo>
                  <a:lnTo>
                    <a:pt x="2222754" y="19050"/>
                  </a:lnTo>
                  <a:lnTo>
                    <a:pt x="2222754" y="0"/>
                  </a:lnTo>
                  <a:close/>
                </a:path>
                <a:path w="4298950" h="19050">
                  <a:moveTo>
                    <a:pt x="2283803" y="0"/>
                  </a:moveTo>
                  <a:lnTo>
                    <a:pt x="2239988" y="0"/>
                  </a:lnTo>
                  <a:lnTo>
                    <a:pt x="2239988" y="19050"/>
                  </a:lnTo>
                  <a:lnTo>
                    <a:pt x="2283803" y="19050"/>
                  </a:lnTo>
                  <a:lnTo>
                    <a:pt x="2283803" y="0"/>
                  </a:lnTo>
                  <a:close/>
                </a:path>
                <a:path w="4298950" h="19050">
                  <a:moveTo>
                    <a:pt x="2344864" y="0"/>
                  </a:moveTo>
                  <a:lnTo>
                    <a:pt x="2301049" y="0"/>
                  </a:lnTo>
                  <a:lnTo>
                    <a:pt x="2301049" y="19050"/>
                  </a:lnTo>
                  <a:lnTo>
                    <a:pt x="2344864" y="19050"/>
                  </a:lnTo>
                  <a:lnTo>
                    <a:pt x="2344864" y="0"/>
                  </a:lnTo>
                  <a:close/>
                </a:path>
                <a:path w="4298950" h="19050">
                  <a:moveTo>
                    <a:pt x="2405913" y="0"/>
                  </a:moveTo>
                  <a:lnTo>
                    <a:pt x="2362098" y="0"/>
                  </a:lnTo>
                  <a:lnTo>
                    <a:pt x="2362098" y="19050"/>
                  </a:lnTo>
                  <a:lnTo>
                    <a:pt x="2405913" y="19050"/>
                  </a:lnTo>
                  <a:lnTo>
                    <a:pt x="2405913" y="0"/>
                  </a:lnTo>
                  <a:close/>
                </a:path>
                <a:path w="4298950" h="19050">
                  <a:moveTo>
                    <a:pt x="2466975" y="0"/>
                  </a:moveTo>
                  <a:lnTo>
                    <a:pt x="2423160" y="0"/>
                  </a:lnTo>
                  <a:lnTo>
                    <a:pt x="2423160" y="19050"/>
                  </a:lnTo>
                  <a:lnTo>
                    <a:pt x="2466975" y="19050"/>
                  </a:lnTo>
                  <a:lnTo>
                    <a:pt x="2466975" y="0"/>
                  </a:lnTo>
                  <a:close/>
                </a:path>
                <a:path w="4298950" h="19050">
                  <a:moveTo>
                    <a:pt x="2528024" y="0"/>
                  </a:moveTo>
                  <a:lnTo>
                    <a:pt x="2484209" y="0"/>
                  </a:lnTo>
                  <a:lnTo>
                    <a:pt x="2484209" y="19050"/>
                  </a:lnTo>
                  <a:lnTo>
                    <a:pt x="2528024" y="19050"/>
                  </a:lnTo>
                  <a:lnTo>
                    <a:pt x="2528024" y="0"/>
                  </a:lnTo>
                  <a:close/>
                </a:path>
                <a:path w="4298950" h="19050">
                  <a:moveTo>
                    <a:pt x="2589085" y="0"/>
                  </a:moveTo>
                  <a:lnTo>
                    <a:pt x="2545270" y="0"/>
                  </a:lnTo>
                  <a:lnTo>
                    <a:pt x="2545270" y="19050"/>
                  </a:lnTo>
                  <a:lnTo>
                    <a:pt x="2589085" y="19050"/>
                  </a:lnTo>
                  <a:lnTo>
                    <a:pt x="2589085" y="0"/>
                  </a:lnTo>
                  <a:close/>
                </a:path>
                <a:path w="4298950" h="19050">
                  <a:moveTo>
                    <a:pt x="2650134" y="0"/>
                  </a:moveTo>
                  <a:lnTo>
                    <a:pt x="2606319" y="0"/>
                  </a:lnTo>
                  <a:lnTo>
                    <a:pt x="2606319" y="19050"/>
                  </a:lnTo>
                  <a:lnTo>
                    <a:pt x="2650134" y="19050"/>
                  </a:lnTo>
                  <a:lnTo>
                    <a:pt x="2650134" y="0"/>
                  </a:lnTo>
                  <a:close/>
                </a:path>
                <a:path w="4298950" h="19050">
                  <a:moveTo>
                    <a:pt x="2711196" y="0"/>
                  </a:moveTo>
                  <a:lnTo>
                    <a:pt x="2667381" y="0"/>
                  </a:lnTo>
                  <a:lnTo>
                    <a:pt x="2667381" y="19050"/>
                  </a:lnTo>
                  <a:lnTo>
                    <a:pt x="2711196" y="19050"/>
                  </a:lnTo>
                  <a:lnTo>
                    <a:pt x="2711196" y="0"/>
                  </a:lnTo>
                  <a:close/>
                </a:path>
                <a:path w="4298950" h="19050">
                  <a:moveTo>
                    <a:pt x="2772245" y="0"/>
                  </a:moveTo>
                  <a:lnTo>
                    <a:pt x="2728430" y="0"/>
                  </a:lnTo>
                  <a:lnTo>
                    <a:pt x="2728430" y="19050"/>
                  </a:lnTo>
                  <a:lnTo>
                    <a:pt x="2772245" y="19050"/>
                  </a:lnTo>
                  <a:lnTo>
                    <a:pt x="2772245" y="0"/>
                  </a:lnTo>
                  <a:close/>
                </a:path>
                <a:path w="4298950" h="19050">
                  <a:moveTo>
                    <a:pt x="2833306" y="0"/>
                  </a:moveTo>
                  <a:lnTo>
                    <a:pt x="2789491" y="0"/>
                  </a:lnTo>
                  <a:lnTo>
                    <a:pt x="2789491" y="19050"/>
                  </a:lnTo>
                  <a:lnTo>
                    <a:pt x="2833306" y="19050"/>
                  </a:lnTo>
                  <a:lnTo>
                    <a:pt x="2833306" y="0"/>
                  </a:lnTo>
                  <a:close/>
                </a:path>
                <a:path w="4298950" h="19050">
                  <a:moveTo>
                    <a:pt x="2894355" y="0"/>
                  </a:moveTo>
                  <a:lnTo>
                    <a:pt x="2850540" y="0"/>
                  </a:lnTo>
                  <a:lnTo>
                    <a:pt x="2850540" y="19050"/>
                  </a:lnTo>
                  <a:lnTo>
                    <a:pt x="2894355" y="19050"/>
                  </a:lnTo>
                  <a:lnTo>
                    <a:pt x="2894355" y="0"/>
                  </a:lnTo>
                  <a:close/>
                </a:path>
                <a:path w="4298950" h="19050">
                  <a:moveTo>
                    <a:pt x="2955417" y="0"/>
                  </a:moveTo>
                  <a:lnTo>
                    <a:pt x="2911602" y="0"/>
                  </a:lnTo>
                  <a:lnTo>
                    <a:pt x="2911602" y="19050"/>
                  </a:lnTo>
                  <a:lnTo>
                    <a:pt x="2955417" y="19050"/>
                  </a:lnTo>
                  <a:lnTo>
                    <a:pt x="2955417" y="0"/>
                  </a:lnTo>
                  <a:close/>
                </a:path>
                <a:path w="4298950" h="19050">
                  <a:moveTo>
                    <a:pt x="3016466" y="0"/>
                  </a:moveTo>
                  <a:lnTo>
                    <a:pt x="2972651" y="0"/>
                  </a:lnTo>
                  <a:lnTo>
                    <a:pt x="2972651" y="19050"/>
                  </a:lnTo>
                  <a:lnTo>
                    <a:pt x="3016466" y="19050"/>
                  </a:lnTo>
                  <a:lnTo>
                    <a:pt x="3016466" y="0"/>
                  </a:lnTo>
                  <a:close/>
                </a:path>
                <a:path w="4298950" h="19050">
                  <a:moveTo>
                    <a:pt x="3077527" y="0"/>
                  </a:moveTo>
                  <a:lnTo>
                    <a:pt x="3033712" y="0"/>
                  </a:lnTo>
                  <a:lnTo>
                    <a:pt x="3033712" y="19050"/>
                  </a:lnTo>
                  <a:lnTo>
                    <a:pt x="3077527" y="19050"/>
                  </a:lnTo>
                  <a:lnTo>
                    <a:pt x="3077527" y="0"/>
                  </a:lnTo>
                  <a:close/>
                </a:path>
                <a:path w="4298950" h="19050">
                  <a:moveTo>
                    <a:pt x="3138576" y="0"/>
                  </a:moveTo>
                  <a:lnTo>
                    <a:pt x="3094761" y="0"/>
                  </a:lnTo>
                  <a:lnTo>
                    <a:pt x="3094761" y="19050"/>
                  </a:lnTo>
                  <a:lnTo>
                    <a:pt x="3138576" y="19050"/>
                  </a:lnTo>
                  <a:lnTo>
                    <a:pt x="3138576" y="0"/>
                  </a:lnTo>
                  <a:close/>
                </a:path>
                <a:path w="4298950" h="19050">
                  <a:moveTo>
                    <a:pt x="3199638" y="0"/>
                  </a:moveTo>
                  <a:lnTo>
                    <a:pt x="3155823" y="0"/>
                  </a:lnTo>
                  <a:lnTo>
                    <a:pt x="3155823" y="19050"/>
                  </a:lnTo>
                  <a:lnTo>
                    <a:pt x="3199638" y="19050"/>
                  </a:lnTo>
                  <a:lnTo>
                    <a:pt x="3199638" y="0"/>
                  </a:lnTo>
                  <a:close/>
                </a:path>
                <a:path w="4298950" h="19050">
                  <a:moveTo>
                    <a:pt x="3260687" y="0"/>
                  </a:moveTo>
                  <a:lnTo>
                    <a:pt x="3216872" y="0"/>
                  </a:lnTo>
                  <a:lnTo>
                    <a:pt x="3216872" y="19050"/>
                  </a:lnTo>
                  <a:lnTo>
                    <a:pt x="3260687" y="19050"/>
                  </a:lnTo>
                  <a:lnTo>
                    <a:pt x="3260687" y="0"/>
                  </a:lnTo>
                  <a:close/>
                </a:path>
                <a:path w="4298950" h="19050">
                  <a:moveTo>
                    <a:pt x="3321748" y="0"/>
                  </a:moveTo>
                  <a:lnTo>
                    <a:pt x="3277933" y="0"/>
                  </a:lnTo>
                  <a:lnTo>
                    <a:pt x="3277933" y="19050"/>
                  </a:lnTo>
                  <a:lnTo>
                    <a:pt x="3321748" y="19050"/>
                  </a:lnTo>
                  <a:lnTo>
                    <a:pt x="3321748" y="0"/>
                  </a:lnTo>
                  <a:close/>
                </a:path>
                <a:path w="4298950" h="19050">
                  <a:moveTo>
                    <a:pt x="3382797" y="0"/>
                  </a:moveTo>
                  <a:lnTo>
                    <a:pt x="3338982" y="0"/>
                  </a:lnTo>
                  <a:lnTo>
                    <a:pt x="3338982" y="19050"/>
                  </a:lnTo>
                  <a:lnTo>
                    <a:pt x="3382797" y="19050"/>
                  </a:lnTo>
                  <a:lnTo>
                    <a:pt x="3382797" y="0"/>
                  </a:lnTo>
                  <a:close/>
                </a:path>
                <a:path w="4298950" h="19050">
                  <a:moveTo>
                    <a:pt x="3443859" y="0"/>
                  </a:moveTo>
                  <a:lnTo>
                    <a:pt x="3400044" y="0"/>
                  </a:lnTo>
                  <a:lnTo>
                    <a:pt x="3400044" y="19050"/>
                  </a:lnTo>
                  <a:lnTo>
                    <a:pt x="3443859" y="19050"/>
                  </a:lnTo>
                  <a:lnTo>
                    <a:pt x="3443859" y="0"/>
                  </a:lnTo>
                  <a:close/>
                </a:path>
                <a:path w="4298950" h="19050">
                  <a:moveTo>
                    <a:pt x="3504908" y="0"/>
                  </a:moveTo>
                  <a:lnTo>
                    <a:pt x="3461093" y="0"/>
                  </a:lnTo>
                  <a:lnTo>
                    <a:pt x="3461093" y="19050"/>
                  </a:lnTo>
                  <a:lnTo>
                    <a:pt x="3504908" y="19050"/>
                  </a:lnTo>
                  <a:lnTo>
                    <a:pt x="3504908" y="0"/>
                  </a:lnTo>
                  <a:close/>
                </a:path>
                <a:path w="4298950" h="19050">
                  <a:moveTo>
                    <a:pt x="3565969" y="0"/>
                  </a:moveTo>
                  <a:lnTo>
                    <a:pt x="3522154" y="0"/>
                  </a:lnTo>
                  <a:lnTo>
                    <a:pt x="3522154" y="19050"/>
                  </a:lnTo>
                  <a:lnTo>
                    <a:pt x="3565969" y="19050"/>
                  </a:lnTo>
                  <a:lnTo>
                    <a:pt x="3565969" y="0"/>
                  </a:lnTo>
                  <a:close/>
                </a:path>
                <a:path w="4298950" h="19050">
                  <a:moveTo>
                    <a:pt x="3627018" y="0"/>
                  </a:moveTo>
                  <a:lnTo>
                    <a:pt x="3583203" y="0"/>
                  </a:lnTo>
                  <a:lnTo>
                    <a:pt x="3583203" y="19050"/>
                  </a:lnTo>
                  <a:lnTo>
                    <a:pt x="3627018" y="19050"/>
                  </a:lnTo>
                  <a:lnTo>
                    <a:pt x="3627018" y="0"/>
                  </a:lnTo>
                  <a:close/>
                </a:path>
                <a:path w="4298950" h="19050">
                  <a:moveTo>
                    <a:pt x="3688080" y="0"/>
                  </a:moveTo>
                  <a:lnTo>
                    <a:pt x="3644265" y="0"/>
                  </a:lnTo>
                  <a:lnTo>
                    <a:pt x="3644265" y="19050"/>
                  </a:lnTo>
                  <a:lnTo>
                    <a:pt x="3688080" y="19050"/>
                  </a:lnTo>
                  <a:lnTo>
                    <a:pt x="3688080" y="0"/>
                  </a:lnTo>
                  <a:close/>
                </a:path>
                <a:path w="4298950" h="19050">
                  <a:moveTo>
                    <a:pt x="3749129" y="0"/>
                  </a:moveTo>
                  <a:lnTo>
                    <a:pt x="3705314" y="0"/>
                  </a:lnTo>
                  <a:lnTo>
                    <a:pt x="3705314" y="19050"/>
                  </a:lnTo>
                  <a:lnTo>
                    <a:pt x="3749129" y="19050"/>
                  </a:lnTo>
                  <a:lnTo>
                    <a:pt x="3749129" y="0"/>
                  </a:lnTo>
                  <a:close/>
                </a:path>
                <a:path w="4298950" h="19050">
                  <a:moveTo>
                    <a:pt x="3810190" y="0"/>
                  </a:moveTo>
                  <a:lnTo>
                    <a:pt x="3766375" y="0"/>
                  </a:lnTo>
                  <a:lnTo>
                    <a:pt x="3766375" y="19050"/>
                  </a:lnTo>
                  <a:lnTo>
                    <a:pt x="3810190" y="19050"/>
                  </a:lnTo>
                  <a:lnTo>
                    <a:pt x="3810190" y="0"/>
                  </a:lnTo>
                  <a:close/>
                </a:path>
                <a:path w="4298950" h="19050">
                  <a:moveTo>
                    <a:pt x="3871239" y="0"/>
                  </a:moveTo>
                  <a:lnTo>
                    <a:pt x="3827424" y="0"/>
                  </a:lnTo>
                  <a:lnTo>
                    <a:pt x="3827424" y="19050"/>
                  </a:lnTo>
                  <a:lnTo>
                    <a:pt x="3871239" y="19050"/>
                  </a:lnTo>
                  <a:lnTo>
                    <a:pt x="3871239" y="0"/>
                  </a:lnTo>
                  <a:close/>
                </a:path>
                <a:path w="4298950" h="19050">
                  <a:moveTo>
                    <a:pt x="3932301" y="0"/>
                  </a:moveTo>
                  <a:lnTo>
                    <a:pt x="3888486" y="0"/>
                  </a:lnTo>
                  <a:lnTo>
                    <a:pt x="3888486" y="19050"/>
                  </a:lnTo>
                  <a:lnTo>
                    <a:pt x="3932301" y="19050"/>
                  </a:lnTo>
                  <a:lnTo>
                    <a:pt x="3932301" y="0"/>
                  </a:lnTo>
                  <a:close/>
                </a:path>
                <a:path w="4298950" h="19050">
                  <a:moveTo>
                    <a:pt x="3993350" y="0"/>
                  </a:moveTo>
                  <a:lnTo>
                    <a:pt x="3949535" y="0"/>
                  </a:lnTo>
                  <a:lnTo>
                    <a:pt x="3949535" y="19050"/>
                  </a:lnTo>
                  <a:lnTo>
                    <a:pt x="3993350" y="19050"/>
                  </a:lnTo>
                  <a:lnTo>
                    <a:pt x="3993350" y="0"/>
                  </a:lnTo>
                  <a:close/>
                </a:path>
                <a:path w="4298950" h="19050">
                  <a:moveTo>
                    <a:pt x="4054411" y="0"/>
                  </a:moveTo>
                  <a:lnTo>
                    <a:pt x="4010596" y="0"/>
                  </a:lnTo>
                  <a:lnTo>
                    <a:pt x="4010596" y="19050"/>
                  </a:lnTo>
                  <a:lnTo>
                    <a:pt x="4054411" y="19050"/>
                  </a:lnTo>
                  <a:lnTo>
                    <a:pt x="4054411" y="0"/>
                  </a:lnTo>
                  <a:close/>
                </a:path>
                <a:path w="4298950" h="19050">
                  <a:moveTo>
                    <a:pt x="4115460" y="0"/>
                  </a:moveTo>
                  <a:lnTo>
                    <a:pt x="4071645" y="0"/>
                  </a:lnTo>
                  <a:lnTo>
                    <a:pt x="4071645" y="19050"/>
                  </a:lnTo>
                  <a:lnTo>
                    <a:pt x="4115460" y="19050"/>
                  </a:lnTo>
                  <a:lnTo>
                    <a:pt x="4115460" y="0"/>
                  </a:lnTo>
                  <a:close/>
                </a:path>
                <a:path w="4298950" h="19050">
                  <a:moveTo>
                    <a:pt x="4176522" y="0"/>
                  </a:moveTo>
                  <a:lnTo>
                    <a:pt x="4132707" y="0"/>
                  </a:lnTo>
                  <a:lnTo>
                    <a:pt x="4132707" y="19050"/>
                  </a:lnTo>
                  <a:lnTo>
                    <a:pt x="4176522" y="19050"/>
                  </a:lnTo>
                  <a:lnTo>
                    <a:pt x="4176522" y="0"/>
                  </a:lnTo>
                  <a:close/>
                </a:path>
                <a:path w="4298950" h="19050">
                  <a:moveTo>
                    <a:pt x="4237571" y="0"/>
                  </a:moveTo>
                  <a:lnTo>
                    <a:pt x="4193756" y="0"/>
                  </a:lnTo>
                  <a:lnTo>
                    <a:pt x="4193756" y="19050"/>
                  </a:lnTo>
                  <a:lnTo>
                    <a:pt x="4237571" y="19050"/>
                  </a:lnTo>
                  <a:lnTo>
                    <a:pt x="4237571" y="0"/>
                  </a:lnTo>
                  <a:close/>
                </a:path>
                <a:path w="4298950" h="19050">
                  <a:moveTo>
                    <a:pt x="4298632" y="0"/>
                  </a:moveTo>
                  <a:lnTo>
                    <a:pt x="4254817" y="0"/>
                  </a:lnTo>
                  <a:lnTo>
                    <a:pt x="4254817" y="19050"/>
                  </a:lnTo>
                  <a:lnTo>
                    <a:pt x="4298632" y="19050"/>
                  </a:lnTo>
                  <a:lnTo>
                    <a:pt x="4298632" y="0"/>
                  </a:lnTo>
                  <a:close/>
                </a:path>
              </a:pathLst>
            </a:custGeom>
            <a:solidFill>
              <a:srgbClr val="FFFFFF"/>
            </a:solidFill>
          </p:spPr>
          <p:txBody>
            <a:bodyPr wrap="square" lIns="0" tIns="0" rIns="0" bIns="0" rtlCol="0"/>
            <a:lstStyle/>
            <a:p>
              <a:pPr marL="0" marR="0" lvl="0" indent="0" defTabSz="60963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endParaRPr>
            </a:p>
          </p:txBody>
        </p:sp>
        <p:sp>
          <p:nvSpPr>
            <p:cNvPr id="52" name="object 27">
              <a:extLst>
                <a:ext uri="{FF2B5EF4-FFF2-40B4-BE49-F238E27FC236}">
                  <a16:creationId xmlns:a16="http://schemas.microsoft.com/office/drawing/2014/main" id="{3ACCC6BF-25EC-D1AC-48F9-9E9486BD4B36}"/>
                </a:ext>
              </a:extLst>
            </p:cNvPr>
            <p:cNvSpPr/>
            <p:nvPr/>
          </p:nvSpPr>
          <p:spPr>
            <a:xfrm>
              <a:off x="10695813" y="4308995"/>
              <a:ext cx="4291330" cy="19050"/>
            </a:xfrm>
            <a:custGeom>
              <a:avLst/>
              <a:gdLst/>
              <a:ahLst/>
              <a:cxnLst/>
              <a:rect l="l" t="t" r="r" b="b"/>
              <a:pathLst>
                <a:path w="4291330" h="19050">
                  <a:moveTo>
                    <a:pt x="43815" y="0"/>
                  </a:moveTo>
                  <a:lnTo>
                    <a:pt x="0" y="0"/>
                  </a:lnTo>
                  <a:lnTo>
                    <a:pt x="0" y="19050"/>
                  </a:lnTo>
                  <a:lnTo>
                    <a:pt x="43815" y="19050"/>
                  </a:lnTo>
                  <a:lnTo>
                    <a:pt x="43815" y="0"/>
                  </a:lnTo>
                  <a:close/>
                </a:path>
                <a:path w="4291330" h="19050">
                  <a:moveTo>
                    <a:pt x="104495" y="0"/>
                  </a:moveTo>
                  <a:lnTo>
                    <a:pt x="60680" y="0"/>
                  </a:lnTo>
                  <a:lnTo>
                    <a:pt x="60680" y="19050"/>
                  </a:lnTo>
                  <a:lnTo>
                    <a:pt x="104495" y="19050"/>
                  </a:lnTo>
                  <a:lnTo>
                    <a:pt x="104495" y="0"/>
                  </a:lnTo>
                  <a:close/>
                </a:path>
                <a:path w="4291330" h="19050">
                  <a:moveTo>
                    <a:pt x="165163" y="0"/>
                  </a:moveTo>
                  <a:lnTo>
                    <a:pt x="121348" y="0"/>
                  </a:lnTo>
                  <a:lnTo>
                    <a:pt x="121348" y="19050"/>
                  </a:lnTo>
                  <a:lnTo>
                    <a:pt x="165163" y="19050"/>
                  </a:lnTo>
                  <a:lnTo>
                    <a:pt x="165163" y="0"/>
                  </a:lnTo>
                  <a:close/>
                </a:path>
                <a:path w="4291330" h="19050">
                  <a:moveTo>
                    <a:pt x="225844" y="0"/>
                  </a:moveTo>
                  <a:lnTo>
                    <a:pt x="182029" y="0"/>
                  </a:lnTo>
                  <a:lnTo>
                    <a:pt x="182029" y="19050"/>
                  </a:lnTo>
                  <a:lnTo>
                    <a:pt x="225844" y="19050"/>
                  </a:lnTo>
                  <a:lnTo>
                    <a:pt x="225844" y="0"/>
                  </a:lnTo>
                  <a:close/>
                </a:path>
                <a:path w="4291330" h="19050">
                  <a:moveTo>
                    <a:pt x="286512" y="0"/>
                  </a:moveTo>
                  <a:lnTo>
                    <a:pt x="242697" y="0"/>
                  </a:lnTo>
                  <a:lnTo>
                    <a:pt x="242697" y="19050"/>
                  </a:lnTo>
                  <a:lnTo>
                    <a:pt x="286512" y="19050"/>
                  </a:lnTo>
                  <a:lnTo>
                    <a:pt x="286512" y="0"/>
                  </a:lnTo>
                  <a:close/>
                </a:path>
                <a:path w="4291330" h="19050">
                  <a:moveTo>
                    <a:pt x="347192" y="0"/>
                  </a:moveTo>
                  <a:lnTo>
                    <a:pt x="303377" y="0"/>
                  </a:lnTo>
                  <a:lnTo>
                    <a:pt x="303377" y="19050"/>
                  </a:lnTo>
                  <a:lnTo>
                    <a:pt x="347192" y="19050"/>
                  </a:lnTo>
                  <a:lnTo>
                    <a:pt x="347192" y="0"/>
                  </a:lnTo>
                  <a:close/>
                </a:path>
                <a:path w="4291330" h="19050">
                  <a:moveTo>
                    <a:pt x="407860" y="0"/>
                  </a:moveTo>
                  <a:lnTo>
                    <a:pt x="364045" y="0"/>
                  </a:lnTo>
                  <a:lnTo>
                    <a:pt x="364045" y="19050"/>
                  </a:lnTo>
                  <a:lnTo>
                    <a:pt x="407860" y="19050"/>
                  </a:lnTo>
                  <a:lnTo>
                    <a:pt x="407860" y="0"/>
                  </a:lnTo>
                  <a:close/>
                </a:path>
                <a:path w="4291330" h="19050">
                  <a:moveTo>
                    <a:pt x="468541" y="0"/>
                  </a:moveTo>
                  <a:lnTo>
                    <a:pt x="424726" y="0"/>
                  </a:lnTo>
                  <a:lnTo>
                    <a:pt x="424726" y="19050"/>
                  </a:lnTo>
                  <a:lnTo>
                    <a:pt x="468541" y="19050"/>
                  </a:lnTo>
                  <a:lnTo>
                    <a:pt x="468541" y="0"/>
                  </a:lnTo>
                  <a:close/>
                </a:path>
                <a:path w="4291330" h="19050">
                  <a:moveTo>
                    <a:pt x="529209" y="0"/>
                  </a:moveTo>
                  <a:lnTo>
                    <a:pt x="485394" y="0"/>
                  </a:lnTo>
                  <a:lnTo>
                    <a:pt x="485394" y="19050"/>
                  </a:lnTo>
                  <a:lnTo>
                    <a:pt x="529209" y="19050"/>
                  </a:lnTo>
                  <a:lnTo>
                    <a:pt x="529209" y="0"/>
                  </a:lnTo>
                  <a:close/>
                </a:path>
                <a:path w="4291330" h="19050">
                  <a:moveTo>
                    <a:pt x="589889" y="0"/>
                  </a:moveTo>
                  <a:lnTo>
                    <a:pt x="546074" y="0"/>
                  </a:lnTo>
                  <a:lnTo>
                    <a:pt x="546074" y="19050"/>
                  </a:lnTo>
                  <a:lnTo>
                    <a:pt x="589889" y="19050"/>
                  </a:lnTo>
                  <a:lnTo>
                    <a:pt x="589889" y="0"/>
                  </a:lnTo>
                  <a:close/>
                </a:path>
                <a:path w="4291330" h="19050">
                  <a:moveTo>
                    <a:pt x="650557" y="0"/>
                  </a:moveTo>
                  <a:lnTo>
                    <a:pt x="606742" y="0"/>
                  </a:lnTo>
                  <a:lnTo>
                    <a:pt x="606742" y="19050"/>
                  </a:lnTo>
                  <a:lnTo>
                    <a:pt x="650557" y="19050"/>
                  </a:lnTo>
                  <a:lnTo>
                    <a:pt x="650557" y="0"/>
                  </a:lnTo>
                  <a:close/>
                </a:path>
                <a:path w="4291330" h="19050">
                  <a:moveTo>
                    <a:pt x="711238" y="0"/>
                  </a:moveTo>
                  <a:lnTo>
                    <a:pt x="667423" y="0"/>
                  </a:lnTo>
                  <a:lnTo>
                    <a:pt x="667423" y="19050"/>
                  </a:lnTo>
                  <a:lnTo>
                    <a:pt x="711238" y="19050"/>
                  </a:lnTo>
                  <a:lnTo>
                    <a:pt x="711238" y="0"/>
                  </a:lnTo>
                  <a:close/>
                </a:path>
                <a:path w="4291330" h="19050">
                  <a:moveTo>
                    <a:pt x="771906" y="0"/>
                  </a:moveTo>
                  <a:lnTo>
                    <a:pt x="728091" y="0"/>
                  </a:lnTo>
                  <a:lnTo>
                    <a:pt x="728091" y="19050"/>
                  </a:lnTo>
                  <a:lnTo>
                    <a:pt x="771906" y="19050"/>
                  </a:lnTo>
                  <a:lnTo>
                    <a:pt x="771906" y="0"/>
                  </a:lnTo>
                  <a:close/>
                </a:path>
                <a:path w="4291330" h="19050">
                  <a:moveTo>
                    <a:pt x="832586" y="0"/>
                  </a:moveTo>
                  <a:lnTo>
                    <a:pt x="788771" y="0"/>
                  </a:lnTo>
                  <a:lnTo>
                    <a:pt x="788771" y="19050"/>
                  </a:lnTo>
                  <a:lnTo>
                    <a:pt x="832586" y="19050"/>
                  </a:lnTo>
                  <a:lnTo>
                    <a:pt x="832586" y="0"/>
                  </a:lnTo>
                  <a:close/>
                </a:path>
                <a:path w="4291330" h="19050">
                  <a:moveTo>
                    <a:pt x="893254" y="0"/>
                  </a:moveTo>
                  <a:lnTo>
                    <a:pt x="849439" y="0"/>
                  </a:lnTo>
                  <a:lnTo>
                    <a:pt x="849439" y="19050"/>
                  </a:lnTo>
                  <a:lnTo>
                    <a:pt x="893254" y="19050"/>
                  </a:lnTo>
                  <a:lnTo>
                    <a:pt x="893254" y="0"/>
                  </a:lnTo>
                  <a:close/>
                </a:path>
                <a:path w="4291330" h="19050">
                  <a:moveTo>
                    <a:pt x="953935" y="0"/>
                  </a:moveTo>
                  <a:lnTo>
                    <a:pt x="910120" y="0"/>
                  </a:lnTo>
                  <a:lnTo>
                    <a:pt x="910120" y="19050"/>
                  </a:lnTo>
                  <a:lnTo>
                    <a:pt x="953935" y="19050"/>
                  </a:lnTo>
                  <a:lnTo>
                    <a:pt x="953935" y="0"/>
                  </a:lnTo>
                  <a:close/>
                </a:path>
                <a:path w="4291330" h="19050">
                  <a:moveTo>
                    <a:pt x="1014603" y="0"/>
                  </a:moveTo>
                  <a:lnTo>
                    <a:pt x="970788" y="0"/>
                  </a:lnTo>
                  <a:lnTo>
                    <a:pt x="970788" y="19050"/>
                  </a:lnTo>
                  <a:lnTo>
                    <a:pt x="1014603" y="19050"/>
                  </a:lnTo>
                  <a:lnTo>
                    <a:pt x="1014603" y="0"/>
                  </a:lnTo>
                  <a:close/>
                </a:path>
                <a:path w="4291330" h="19050">
                  <a:moveTo>
                    <a:pt x="1075283" y="0"/>
                  </a:moveTo>
                  <a:lnTo>
                    <a:pt x="1031468" y="0"/>
                  </a:lnTo>
                  <a:lnTo>
                    <a:pt x="1031468" y="19050"/>
                  </a:lnTo>
                  <a:lnTo>
                    <a:pt x="1075283" y="19050"/>
                  </a:lnTo>
                  <a:lnTo>
                    <a:pt x="1075283" y="0"/>
                  </a:lnTo>
                  <a:close/>
                </a:path>
                <a:path w="4291330" h="19050">
                  <a:moveTo>
                    <a:pt x="1135951" y="0"/>
                  </a:moveTo>
                  <a:lnTo>
                    <a:pt x="1092136" y="0"/>
                  </a:lnTo>
                  <a:lnTo>
                    <a:pt x="1092136" y="19050"/>
                  </a:lnTo>
                  <a:lnTo>
                    <a:pt x="1135951" y="19050"/>
                  </a:lnTo>
                  <a:lnTo>
                    <a:pt x="1135951" y="0"/>
                  </a:lnTo>
                  <a:close/>
                </a:path>
                <a:path w="4291330" h="19050">
                  <a:moveTo>
                    <a:pt x="1196632" y="0"/>
                  </a:moveTo>
                  <a:lnTo>
                    <a:pt x="1152817" y="0"/>
                  </a:lnTo>
                  <a:lnTo>
                    <a:pt x="1152817" y="19050"/>
                  </a:lnTo>
                  <a:lnTo>
                    <a:pt x="1196632" y="19050"/>
                  </a:lnTo>
                  <a:lnTo>
                    <a:pt x="1196632" y="0"/>
                  </a:lnTo>
                  <a:close/>
                </a:path>
                <a:path w="4291330" h="19050">
                  <a:moveTo>
                    <a:pt x="1257300" y="0"/>
                  </a:moveTo>
                  <a:lnTo>
                    <a:pt x="1213485" y="0"/>
                  </a:lnTo>
                  <a:lnTo>
                    <a:pt x="1213485" y="19050"/>
                  </a:lnTo>
                  <a:lnTo>
                    <a:pt x="1257300" y="19050"/>
                  </a:lnTo>
                  <a:lnTo>
                    <a:pt x="1257300" y="0"/>
                  </a:lnTo>
                  <a:close/>
                </a:path>
                <a:path w="4291330" h="19050">
                  <a:moveTo>
                    <a:pt x="1317980" y="0"/>
                  </a:moveTo>
                  <a:lnTo>
                    <a:pt x="1274165" y="0"/>
                  </a:lnTo>
                  <a:lnTo>
                    <a:pt x="1274165" y="19050"/>
                  </a:lnTo>
                  <a:lnTo>
                    <a:pt x="1317980" y="19050"/>
                  </a:lnTo>
                  <a:lnTo>
                    <a:pt x="1317980" y="0"/>
                  </a:lnTo>
                  <a:close/>
                </a:path>
                <a:path w="4291330" h="19050">
                  <a:moveTo>
                    <a:pt x="1378648" y="0"/>
                  </a:moveTo>
                  <a:lnTo>
                    <a:pt x="1334833" y="0"/>
                  </a:lnTo>
                  <a:lnTo>
                    <a:pt x="1334833" y="19050"/>
                  </a:lnTo>
                  <a:lnTo>
                    <a:pt x="1378648" y="19050"/>
                  </a:lnTo>
                  <a:lnTo>
                    <a:pt x="1378648" y="0"/>
                  </a:lnTo>
                  <a:close/>
                </a:path>
                <a:path w="4291330" h="19050">
                  <a:moveTo>
                    <a:pt x="1439329" y="0"/>
                  </a:moveTo>
                  <a:lnTo>
                    <a:pt x="1395514" y="0"/>
                  </a:lnTo>
                  <a:lnTo>
                    <a:pt x="1395514" y="19050"/>
                  </a:lnTo>
                  <a:lnTo>
                    <a:pt x="1439329" y="19050"/>
                  </a:lnTo>
                  <a:lnTo>
                    <a:pt x="1439329" y="0"/>
                  </a:lnTo>
                  <a:close/>
                </a:path>
                <a:path w="4291330" h="19050">
                  <a:moveTo>
                    <a:pt x="1499997" y="0"/>
                  </a:moveTo>
                  <a:lnTo>
                    <a:pt x="1456182" y="0"/>
                  </a:lnTo>
                  <a:lnTo>
                    <a:pt x="1456182" y="19050"/>
                  </a:lnTo>
                  <a:lnTo>
                    <a:pt x="1499997" y="19050"/>
                  </a:lnTo>
                  <a:lnTo>
                    <a:pt x="1499997" y="0"/>
                  </a:lnTo>
                  <a:close/>
                </a:path>
                <a:path w="4291330" h="19050">
                  <a:moveTo>
                    <a:pt x="1560677" y="0"/>
                  </a:moveTo>
                  <a:lnTo>
                    <a:pt x="1516862" y="0"/>
                  </a:lnTo>
                  <a:lnTo>
                    <a:pt x="1516862" y="19050"/>
                  </a:lnTo>
                  <a:lnTo>
                    <a:pt x="1560677" y="19050"/>
                  </a:lnTo>
                  <a:lnTo>
                    <a:pt x="1560677" y="0"/>
                  </a:lnTo>
                  <a:close/>
                </a:path>
                <a:path w="4291330" h="19050">
                  <a:moveTo>
                    <a:pt x="1621345" y="0"/>
                  </a:moveTo>
                  <a:lnTo>
                    <a:pt x="1577530" y="0"/>
                  </a:lnTo>
                  <a:lnTo>
                    <a:pt x="1577530" y="19050"/>
                  </a:lnTo>
                  <a:lnTo>
                    <a:pt x="1621345" y="19050"/>
                  </a:lnTo>
                  <a:lnTo>
                    <a:pt x="1621345" y="0"/>
                  </a:lnTo>
                  <a:close/>
                </a:path>
                <a:path w="4291330" h="19050">
                  <a:moveTo>
                    <a:pt x="1682026" y="0"/>
                  </a:moveTo>
                  <a:lnTo>
                    <a:pt x="1638211" y="0"/>
                  </a:lnTo>
                  <a:lnTo>
                    <a:pt x="1638211" y="19050"/>
                  </a:lnTo>
                  <a:lnTo>
                    <a:pt x="1682026" y="19050"/>
                  </a:lnTo>
                  <a:lnTo>
                    <a:pt x="1682026" y="0"/>
                  </a:lnTo>
                  <a:close/>
                </a:path>
                <a:path w="4291330" h="19050">
                  <a:moveTo>
                    <a:pt x="1742694" y="0"/>
                  </a:moveTo>
                  <a:lnTo>
                    <a:pt x="1698879" y="0"/>
                  </a:lnTo>
                  <a:lnTo>
                    <a:pt x="1698879" y="19050"/>
                  </a:lnTo>
                  <a:lnTo>
                    <a:pt x="1742694" y="19050"/>
                  </a:lnTo>
                  <a:lnTo>
                    <a:pt x="1742694" y="0"/>
                  </a:lnTo>
                  <a:close/>
                </a:path>
                <a:path w="4291330" h="19050">
                  <a:moveTo>
                    <a:pt x="1803374" y="0"/>
                  </a:moveTo>
                  <a:lnTo>
                    <a:pt x="1759559" y="0"/>
                  </a:lnTo>
                  <a:lnTo>
                    <a:pt x="1759559" y="19050"/>
                  </a:lnTo>
                  <a:lnTo>
                    <a:pt x="1803374" y="19050"/>
                  </a:lnTo>
                  <a:lnTo>
                    <a:pt x="1803374" y="0"/>
                  </a:lnTo>
                  <a:close/>
                </a:path>
                <a:path w="4291330" h="19050">
                  <a:moveTo>
                    <a:pt x="1864042" y="0"/>
                  </a:moveTo>
                  <a:lnTo>
                    <a:pt x="1820227" y="0"/>
                  </a:lnTo>
                  <a:lnTo>
                    <a:pt x="1820227" y="19050"/>
                  </a:lnTo>
                  <a:lnTo>
                    <a:pt x="1864042" y="19050"/>
                  </a:lnTo>
                  <a:lnTo>
                    <a:pt x="1864042" y="0"/>
                  </a:lnTo>
                  <a:close/>
                </a:path>
                <a:path w="4291330" h="19050">
                  <a:moveTo>
                    <a:pt x="1924723" y="0"/>
                  </a:moveTo>
                  <a:lnTo>
                    <a:pt x="1880908" y="0"/>
                  </a:lnTo>
                  <a:lnTo>
                    <a:pt x="1880908" y="19050"/>
                  </a:lnTo>
                  <a:lnTo>
                    <a:pt x="1924723" y="19050"/>
                  </a:lnTo>
                  <a:lnTo>
                    <a:pt x="1924723" y="0"/>
                  </a:lnTo>
                  <a:close/>
                </a:path>
                <a:path w="4291330" h="19050">
                  <a:moveTo>
                    <a:pt x="1985391" y="0"/>
                  </a:moveTo>
                  <a:lnTo>
                    <a:pt x="1941576" y="0"/>
                  </a:lnTo>
                  <a:lnTo>
                    <a:pt x="1941576" y="19050"/>
                  </a:lnTo>
                  <a:lnTo>
                    <a:pt x="1985391" y="19050"/>
                  </a:lnTo>
                  <a:lnTo>
                    <a:pt x="1985391" y="0"/>
                  </a:lnTo>
                  <a:close/>
                </a:path>
                <a:path w="4291330" h="19050">
                  <a:moveTo>
                    <a:pt x="2046071" y="0"/>
                  </a:moveTo>
                  <a:lnTo>
                    <a:pt x="2002256" y="0"/>
                  </a:lnTo>
                  <a:lnTo>
                    <a:pt x="2002256" y="19050"/>
                  </a:lnTo>
                  <a:lnTo>
                    <a:pt x="2046071" y="19050"/>
                  </a:lnTo>
                  <a:lnTo>
                    <a:pt x="2046071" y="0"/>
                  </a:lnTo>
                  <a:close/>
                </a:path>
                <a:path w="4291330" h="19050">
                  <a:moveTo>
                    <a:pt x="2106739" y="0"/>
                  </a:moveTo>
                  <a:lnTo>
                    <a:pt x="2062924" y="0"/>
                  </a:lnTo>
                  <a:lnTo>
                    <a:pt x="2062924" y="19050"/>
                  </a:lnTo>
                  <a:lnTo>
                    <a:pt x="2106739" y="19050"/>
                  </a:lnTo>
                  <a:lnTo>
                    <a:pt x="2106739" y="0"/>
                  </a:lnTo>
                  <a:close/>
                </a:path>
                <a:path w="4291330" h="19050">
                  <a:moveTo>
                    <a:pt x="2167420" y="0"/>
                  </a:moveTo>
                  <a:lnTo>
                    <a:pt x="2123605" y="0"/>
                  </a:lnTo>
                  <a:lnTo>
                    <a:pt x="2123605" y="19050"/>
                  </a:lnTo>
                  <a:lnTo>
                    <a:pt x="2167420" y="19050"/>
                  </a:lnTo>
                  <a:lnTo>
                    <a:pt x="2167420" y="0"/>
                  </a:lnTo>
                  <a:close/>
                </a:path>
                <a:path w="4291330" h="19050">
                  <a:moveTo>
                    <a:pt x="2228088" y="0"/>
                  </a:moveTo>
                  <a:lnTo>
                    <a:pt x="2184273" y="0"/>
                  </a:lnTo>
                  <a:lnTo>
                    <a:pt x="2184273" y="19050"/>
                  </a:lnTo>
                  <a:lnTo>
                    <a:pt x="2228088" y="19050"/>
                  </a:lnTo>
                  <a:lnTo>
                    <a:pt x="2228088" y="0"/>
                  </a:lnTo>
                  <a:close/>
                </a:path>
                <a:path w="4291330" h="19050">
                  <a:moveTo>
                    <a:pt x="2288768" y="0"/>
                  </a:moveTo>
                  <a:lnTo>
                    <a:pt x="2244953" y="0"/>
                  </a:lnTo>
                  <a:lnTo>
                    <a:pt x="2244953" y="19050"/>
                  </a:lnTo>
                  <a:lnTo>
                    <a:pt x="2288768" y="19050"/>
                  </a:lnTo>
                  <a:lnTo>
                    <a:pt x="2288768" y="0"/>
                  </a:lnTo>
                  <a:close/>
                </a:path>
                <a:path w="4291330" h="19050">
                  <a:moveTo>
                    <a:pt x="2349436" y="0"/>
                  </a:moveTo>
                  <a:lnTo>
                    <a:pt x="2305621" y="0"/>
                  </a:lnTo>
                  <a:lnTo>
                    <a:pt x="2305621" y="19050"/>
                  </a:lnTo>
                  <a:lnTo>
                    <a:pt x="2349436" y="19050"/>
                  </a:lnTo>
                  <a:lnTo>
                    <a:pt x="2349436" y="0"/>
                  </a:lnTo>
                  <a:close/>
                </a:path>
                <a:path w="4291330" h="19050">
                  <a:moveTo>
                    <a:pt x="2410117" y="0"/>
                  </a:moveTo>
                  <a:lnTo>
                    <a:pt x="2366302" y="0"/>
                  </a:lnTo>
                  <a:lnTo>
                    <a:pt x="2366302" y="19050"/>
                  </a:lnTo>
                  <a:lnTo>
                    <a:pt x="2410117" y="19050"/>
                  </a:lnTo>
                  <a:lnTo>
                    <a:pt x="2410117" y="0"/>
                  </a:lnTo>
                  <a:close/>
                </a:path>
                <a:path w="4291330" h="19050">
                  <a:moveTo>
                    <a:pt x="2470785" y="0"/>
                  </a:moveTo>
                  <a:lnTo>
                    <a:pt x="2426970" y="0"/>
                  </a:lnTo>
                  <a:lnTo>
                    <a:pt x="2426970" y="19050"/>
                  </a:lnTo>
                  <a:lnTo>
                    <a:pt x="2470785" y="19050"/>
                  </a:lnTo>
                  <a:lnTo>
                    <a:pt x="2470785" y="0"/>
                  </a:lnTo>
                  <a:close/>
                </a:path>
                <a:path w="4291330" h="19050">
                  <a:moveTo>
                    <a:pt x="2531465" y="0"/>
                  </a:moveTo>
                  <a:lnTo>
                    <a:pt x="2487650" y="0"/>
                  </a:lnTo>
                  <a:lnTo>
                    <a:pt x="2487650" y="19050"/>
                  </a:lnTo>
                  <a:lnTo>
                    <a:pt x="2531465" y="19050"/>
                  </a:lnTo>
                  <a:lnTo>
                    <a:pt x="2531465" y="0"/>
                  </a:lnTo>
                  <a:close/>
                </a:path>
                <a:path w="4291330" h="19050">
                  <a:moveTo>
                    <a:pt x="2592133" y="0"/>
                  </a:moveTo>
                  <a:lnTo>
                    <a:pt x="2548318" y="0"/>
                  </a:lnTo>
                  <a:lnTo>
                    <a:pt x="2548318" y="19050"/>
                  </a:lnTo>
                  <a:lnTo>
                    <a:pt x="2592133" y="19050"/>
                  </a:lnTo>
                  <a:lnTo>
                    <a:pt x="2592133" y="0"/>
                  </a:lnTo>
                  <a:close/>
                </a:path>
                <a:path w="4291330" h="19050">
                  <a:moveTo>
                    <a:pt x="2652814" y="0"/>
                  </a:moveTo>
                  <a:lnTo>
                    <a:pt x="2608999" y="0"/>
                  </a:lnTo>
                  <a:lnTo>
                    <a:pt x="2608999" y="19050"/>
                  </a:lnTo>
                  <a:lnTo>
                    <a:pt x="2652814" y="19050"/>
                  </a:lnTo>
                  <a:lnTo>
                    <a:pt x="2652814" y="0"/>
                  </a:lnTo>
                  <a:close/>
                </a:path>
                <a:path w="4291330" h="19050">
                  <a:moveTo>
                    <a:pt x="2713482" y="0"/>
                  </a:moveTo>
                  <a:lnTo>
                    <a:pt x="2669667" y="0"/>
                  </a:lnTo>
                  <a:lnTo>
                    <a:pt x="2669667" y="19050"/>
                  </a:lnTo>
                  <a:lnTo>
                    <a:pt x="2713482" y="19050"/>
                  </a:lnTo>
                  <a:lnTo>
                    <a:pt x="2713482" y="0"/>
                  </a:lnTo>
                  <a:close/>
                </a:path>
                <a:path w="4291330" h="19050">
                  <a:moveTo>
                    <a:pt x="2774162" y="0"/>
                  </a:moveTo>
                  <a:lnTo>
                    <a:pt x="2730347" y="0"/>
                  </a:lnTo>
                  <a:lnTo>
                    <a:pt x="2730347" y="19050"/>
                  </a:lnTo>
                  <a:lnTo>
                    <a:pt x="2774162" y="19050"/>
                  </a:lnTo>
                  <a:lnTo>
                    <a:pt x="2774162" y="0"/>
                  </a:lnTo>
                  <a:close/>
                </a:path>
                <a:path w="4291330" h="19050">
                  <a:moveTo>
                    <a:pt x="2834830" y="0"/>
                  </a:moveTo>
                  <a:lnTo>
                    <a:pt x="2791015" y="0"/>
                  </a:lnTo>
                  <a:lnTo>
                    <a:pt x="2791015" y="19050"/>
                  </a:lnTo>
                  <a:lnTo>
                    <a:pt x="2834830" y="19050"/>
                  </a:lnTo>
                  <a:lnTo>
                    <a:pt x="2834830" y="0"/>
                  </a:lnTo>
                  <a:close/>
                </a:path>
                <a:path w="4291330" h="19050">
                  <a:moveTo>
                    <a:pt x="2895511" y="0"/>
                  </a:moveTo>
                  <a:lnTo>
                    <a:pt x="2851696" y="0"/>
                  </a:lnTo>
                  <a:lnTo>
                    <a:pt x="2851696" y="19050"/>
                  </a:lnTo>
                  <a:lnTo>
                    <a:pt x="2895511" y="19050"/>
                  </a:lnTo>
                  <a:lnTo>
                    <a:pt x="2895511" y="0"/>
                  </a:lnTo>
                  <a:close/>
                </a:path>
                <a:path w="4291330" h="19050">
                  <a:moveTo>
                    <a:pt x="2956179" y="0"/>
                  </a:moveTo>
                  <a:lnTo>
                    <a:pt x="2912364" y="0"/>
                  </a:lnTo>
                  <a:lnTo>
                    <a:pt x="2912364" y="19050"/>
                  </a:lnTo>
                  <a:lnTo>
                    <a:pt x="2956179" y="19050"/>
                  </a:lnTo>
                  <a:lnTo>
                    <a:pt x="2956179" y="0"/>
                  </a:lnTo>
                  <a:close/>
                </a:path>
                <a:path w="4291330" h="19050">
                  <a:moveTo>
                    <a:pt x="3016859" y="0"/>
                  </a:moveTo>
                  <a:lnTo>
                    <a:pt x="2973044" y="0"/>
                  </a:lnTo>
                  <a:lnTo>
                    <a:pt x="2973044" y="19050"/>
                  </a:lnTo>
                  <a:lnTo>
                    <a:pt x="3016859" y="19050"/>
                  </a:lnTo>
                  <a:lnTo>
                    <a:pt x="3016859" y="0"/>
                  </a:lnTo>
                  <a:close/>
                </a:path>
                <a:path w="4291330" h="19050">
                  <a:moveTo>
                    <a:pt x="3077527" y="0"/>
                  </a:moveTo>
                  <a:lnTo>
                    <a:pt x="3033712" y="0"/>
                  </a:lnTo>
                  <a:lnTo>
                    <a:pt x="3033712" y="19050"/>
                  </a:lnTo>
                  <a:lnTo>
                    <a:pt x="3077527" y="19050"/>
                  </a:lnTo>
                  <a:lnTo>
                    <a:pt x="3077527" y="0"/>
                  </a:lnTo>
                  <a:close/>
                </a:path>
                <a:path w="4291330" h="19050">
                  <a:moveTo>
                    <a:pt x="3138208" y="0"/>
                  </a:moveTo>
                  <a:lnTo>
                    <a:pt x="3094393" y="0"/>
                  </a:lnTo>
                  <a:lnTo>
                    <a:pt x="3094393" y="19050"/>
                  </a:lnTo>
                  <a:lnTo>
                    <a:pt x="3138208" y="19050"/>
                  </a:lnTo>
                  <a:lnTo>
                    <a:pt x="3138208" y="0"/>
                  </a:lnTo>
                  <a:close/>
                </a:path>
                <a:path w="4291330" h="19050">
                  <a:moveTo>
                    <a:pt x="3198876" y="0"/>
                  </a:moveTo>
                  <a:lnTo>
                    <a:pt x="3155061" y="0"/>
                  </a:lnTo>
                  <a:lnTo>
                    <a:pt x="3155061" y="19050"/>
                  </a:lnTo>
                  <a:lnTo>
                    <a:pt x="3198876" y="19050"/>
                  </a:lnTo>
                  <a:lnTo>
                    <a:pt x="3198876" y="0"/>
                  </a:lnTo>
                  <a:close/>
                </a:path>
                <a:path w="4291330" h="19050">
                  <a:moveTo>
                    <a:pt x="3259556" y="0"/>
                  </a:moveTo>
                  <a:lnTo>
                    <a:pt x="3215741" y="0"/>
                  </a:lnTo>
                  <a:lnTo>
                    <a:pt x="3215741" y="19050"/>
                  </a:lnTo>
                  <a:lnTo>
                    <a:pt x="3259556" y="19050"/>
                  </a:lnTo>
                  <a:lnTo>
                    <a:pt x="3259556" y="0"/>
                  </a:lnTo>
                  <a:close/>
                </a:path>
                <a:path w="4291330" h="19050">
                  <a:moveTo>
                    <a:pt x="3320224" y="0"/>
                  </a:moveTo>
                  <a:lnTo>
                    <a:pt x="3276409" y="0"/>
                  </a:lnTo>
                  <a:lnTo>
                    <a:pt x="3276409" y="19050"/>
                  </a:lnTo>
                  <a:lnTo>
                    <a:pt x="3320224" y="19050"/>
                  </a:lnTo>
                  <a:lnTo>
                    <a:pt x="3320224" y="0"/>
                  </a:lnTo>
                  <a:close/>
                </a:path>
                <a:path w="4291330" h="19050">
                  <a:moveTo>
                    <a:pt x="3380905" y="0"/>
                  </a:moveTo>
                  <a:lnTo>
                    <a:pt x="3337090" y="0"/>
                  </a:lnTo>
                  <a:lnTo>
                    <a:pt x="3337090" y="19050"/>
                  </a:lnTo>
                  <a:lnTo>
                    <a:pt x="3380905" y="19050"/>
                  </a:lnTo>
                  <a:lnTo>
                    <a:pt x="3380905" y="0"/>
                  </a:lnTo>
                  <a:close/>
                </a:path>
                <a:path w="4291330" h="19050">
                  <a:moveTo>
                    <a:pt x="3441573" y="0"/>
                  </a:moveTo>
                  <a:lnTo>
                    <a:pt x="3397758" y="0"/>
                  </a:lnTo>
                  <a:lnTo>
                    <a:pt x="3397758" y="19050"/>
                  </a:lnTo>
                  <a:lnTo>
                    <a:pt x="3441573" y="19050"/>
                  </a:lnTo>
                  <a:lnTo>
                    <a:pt x="3441573" y="0"/>
                  </a:lnTo>
                  <a:close/>
                </a:path>
                <a:path w="4291330" h="19050">
                  <a:moveTo>
                    <a:pt x="3502253" y="0"/>
                  </a:moveTo>
                  <a:lnTo>
                    <a:pt x="3458438" y="0"/>
                  </a:lnTo>
                  <a:lnTo>
                    <a:pt x="3458438" y="19050"/>
                  </a:lnTo>
                  <a:lnTo>
                    <a:pt x="3502253" y="19050"/>
                  </a:lnTo>
                  <a:lnTo>
                    <a:pt x="3502253" y="0"/>
                  </a:lnTo>
                  <a:close/>
                </a:path>
                <a:path w="4291330" h="19050">
                  <a:moveTo>
                    <a:pt x="3562921" y="0"/>
                  </a:moveTo>
                  <a:lnTo>
                    <a:pt x="3519106" y="0"/>
                  </a:lnTo>
                  <a:lnTo>
                    <a:pt x="3519106" y="19050"/>
                  </a:lnTo>
                  <a:lnTo>
                    <a:pt x="3562921" y="19050"/>
                  </a:lnTo>
                  <a:lnTo>
                    <a:pt x="3562921" y="0"/>
                  </a:lnTo>
                  <a:close/>
                </a:path>
                <a:path w="4291330" h="19050">
                  <a:moveTo>
                    <a:pt x="3623602" y="0"/>
                  </a:moveTo>
                  <a:lnTo>
                    <a:pt x="3579787" y="0"/>
                  </a:lnTo>
                  <a:lnTo>
                    <a:pt x="3579787" y="19050"/>
                  </a:lnTo>
                  <a:lnTo>
                    <a:pt x="3623602" y="19050"/>
                  </a:lnTo>
                  <a:lnTo>
                    <a:pt x="3623602" y="0"/>
                  </a:lnTo>
                  <a:close/>
                </a:path>
                <a:path w="4291330" h="19050">
                  <a:moveTo>
                    <a:pt x="3684270" y="0"/>
                  </a:moveTo>
                  <a:lnTo>
                    <a:pt x="3640455" y="0"/>
                  </a:lnTo>
                  <a:lnTo>
                    <a:pt x="3640455" y="19050"/>
                  </a:lnTo>
                  <a:lnTo>
                    <a:pt x="3684270" y="19050"/>
                  </a:lnTo>
                  <a:lnTo>
                    <a:pt x="3684270" y="0"/>
                  </a:lnTo>
                  <a:close/>
                </a:path>
                <a:path w="4291330" h="19050">
                  <a:moveTo>
                    <a:pt x="3744950" y="0"/>
                  </a:moveTo>
                  <a:lnTo>
                    <a:pt x="3701135" y="0"/>
                  </a:lnTo>
                  <a:lnTo>
                    <a:pt x="3701135" y="19050"/>
                  </a:lnTo>
                  <a:lnTo>
                    <a:pt x="3744950" y="19050"/>
                  </a:lnTo>
                  <a:lnTo>
                    <a:pt x="3744950" y="0"/>
                  </a:lnTo>
                  <a:close/>
                </a:path>
                <a:path w="4291330" h="19050">
                  <a:moveTo>
                    <a:pt x="3805618" y="0"/>
                  </a:moveTo>
                  <a:lnTo>
                    <a:pt x="3761803" y="0"/>
                  </a:lnTo>
                  <a:lnTo>
                    <a:pt x="3761803" y="19050"/>
                  </a:lnTo>
                  <a:lnTo>
                    <a:pt x="3805618" y="19050"/>
                  </a:lnTo>
                  <a:lnTo>
                    <a:pt x="3805618" y="0"/>
                  </a:lnTo>
                  <a:close/>
                </a:path>
                <a:path w="4291330" h="19050">
                  <a:moveTo>
                    <a:pt x="3866299" y="0"/>
                  </a:moveTo>
                  <a:lnTo>
                    <a:pt x="3822484" y="0"/>
                  </a:lnTo>
                  <a:lnTo>
                    <a:pt x="3822484" y="19050"/>
                  </a:lnTo>
                  <a:lnTo>
                    <a:pt x="3866299" y="19050"/>
                  </a:lnTo>
                  <a:lnTo>
                    <a:pt x="3866299" y="0"/>
                  </a:lnTo>
                  <a:close/>
                </a:path>
                <a:path w="4291330" h="19050">
                  <a:moveTo>
                    <a:pt x="3926967" y="0"/>
                  </a:moveTo>
                  <a:lnTo>
                    <a:pt x="3883152" y="0"/>
                  </a:lnTo>
                  <a:lnTo>
                    <a:pt x="3883152" y="19050"/>
                  </a:lnTo>
                  <a:lnTo>
                    <a:pt x="3926967" y="19050"/>
                  </a:lnTo>
                  <a:lnTo>
                    <a:pt x="3926967" y="0"/>
                  </a:lnTo>
                  <a:close/>
                </a:path>
                <a:path w="4291330" h="19050">
                  <a:moveTo>
                    <a:pt x="3987647" y="0"/>
                  </a:moveTo>
                  <a:lnTo>
                    <a:pt x="3943832" y="0"/>
                  </a:lnTo>
                  <a:lnTo>
                    <a:pt x="3943832" y="19050"/>
                  </a:lnTo>
                  <a:lnTo>
                    <a:pt x="3987647" y="19050"/>
                  </a:lnTo>
                  <a:lnTo>
                    <a:pt x="3987647" y="0"/>
                  </a:lnTo>
                  <a:close/>
                </a:path>
                <a:path w="4291330" h="19050">
                  <a:moveTo>
                    <a:pt x="4048315" y="0"/>
                  </a:moveTo>
                  <a:lnTo>
                    <a:pt x="4004500" y="0"/>
                  </a:lnTo>
                  <a:lnTo>
                    <a:pt x="4004500" y="19050"/>
                  </a:lnTo>
                  <a:lnTo>
                    <a:pt x="4048315" y="19050"/>
                  </a:lnTo>
                  <a:lnTo>
                    <a:pt x="4048315" y="0"/>
                  </a:lnTo>
                  <a:close/>
                </a:path>
                <a:path w="4291330" h="19050">
                  <a:moveTo>
                    <a:pt x="4108996" y="0"/>
                  </a:moveTo>
                  <a:lnTo>
                    <a:pt x="4065181" y="0"/>
                  </a:lnTo>
                  <a:lnTo>
                    <a:pt x="4065181" y="19050"/>
                  </a:lnTo>
                  <a:lnTo>
                    <a:pt x="4108996" y="19050"/>
                  </a:lnTo>
                  <a:lnTo>
                    <a:pt x="4108996" y="0"/>
                  </a:lnTo>
                  <a:close/>
                </a:path>
                <a:path w="4291330" h="19050">
                  <a:moveTo>
                    <a:pt x="4169664" y="0"/>
                  </a:moveTo>
                  <a:lnTo>
                    <a:pt x="4125849" y="0"/>
                  </a:lnTo>
                  <a:lnTo>
                    <a:pt x="4125849" y="19050"/>
                  </a:lnTo>
                  <a:lnTo>
                    <a:pt x="4169664" y="19050"/>
                  </a:lnTo>
                  <a:lnTo>
                    <a:pt x="4169664" y="0"/>
                  </a:lnTo>
                  <a:close/>
                </a:path>
                <a:path w="4291330" h="19050">
                  <a:moveTo>
                    <a:pt x="4230344" y="0"/>
                  </a:moveTo>
                  <a:lnTo>
                    <a:pt x="4186529" y="0"/>
                  </a:lnTo>
                  <a:lnTo>
                    <a:pt x="4186529" y="19050"/>
                  </a:lnTo>
                  <a:lnTo>
                    <a:pt x="4230344" y="19050"/>
                  </a:lnTo>
                  <a:lnTo>
                    <a:pt x="4230344" y="0"/>
                  </a:lnTo>
                  <a:close/>
                </a:path>
                <a:path w="4291330" h="19050">
                  <a:moveTo>
                    <a:pt x="4291012" y="0"/>
                  </a:moveTo>
                  <a:lnTo>
                    <a:pt x="4247197" y="0"/>
                  </a:lnTo>
                  <a:lnTo>
                    <a:pt x="4247197" y="19050"/>
                  </a:lnTo>
                  <a:lnTo>
                    <a:pt x="4291012" y="19050"/>
                  </a:lnTo>
                  <a:lnTo>
                    <a:pt x="4291012" y="0"/>
                  </a:lnTo>
                  <a:close/>
                </a:path>
              </a:pathLst>
            </a:custGeom>
            <a:solidFill>
              <a:srgbClr val="FFFFFF"/>
            </a:solidFill>
          </p:spPr>
          <p:txBody>
            <a:bodyPr wrap="square" lIns="0" tIns="0" rIns="0" bIns="0" rtlCol="0"/>
            <a:lstStyle/>
            <a:p>
              <a:pPr marL="0" marR="0" lvl="0" indent="0" defTabSz="60963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endParaRPr>
            </a:p>
          </p:txBody>
        </p:sp>
        <p:sp>
          <p:nvSpPr>
            <p:cNvPr id="54" name="object 29">
              <a:extLst>
                <a:ext uri="{FF2B5EF4-FFF2-40B4-BE49-F238E27FC236}">
                  <a16:creationId xmlns:a16="http://schemas.microsoft.com/office/drawing/2014/main" id="{DBD09C13-19B5-F449-7F74-0FD543E8C40F}"/>
                </a:ext>
              </a:extLst>
            </p:cNvPr>
            <p:cNvSpPr/>
            <p:nvPr/>
          </p:nvSpPr>
          <p:spPr>
            <a:xfrm>
              <a:off x="9166559" y="4123766"/>
              <a:ext cx="2819400" cy="438150"/>
            </a:xfrm>
            <a:custGeom>
              <a:avLst/>
              <a:gdLst/>
              <a:ahLst/>
              <a:cxnLst/>
              <a:rect l="l" t="t" r="r" b="b"/>
              <a:pathLst>
                <a:path w="2819400" h="438150">
                  <a:moveTo>
                    <a:pt x="2724150" y="438150"/>
                  </a:moveTo>
                  <a:lnTo>
                    <a:pt x="95250" y="438150"/>
                  </a:lnTo>
                  <a:lnTo>
                    <a:pt x="50315" y="426878"/>
                  </a:lnTo>
                  <a:lnTo>
                    <a:pt x="16058" y="395813"/>
                  </a:lnTo>
                  <a:lnTo>
                    <a:pt x="456" y="352277"/>
                  </a:lnTo>
                  <a:lnTo>
                    <a:pt x="0" y="95250"/>
                  </a:lnTo>
                  <a:lnTo>
                    <a:pt x="456" y="85859"/>
                  </a:lnTo>
                  <a:lnTo>
                    <a:pt x="16046" y="42328"/>
                  </a:lnTo>
                  <a:lnTo>
                    <a:pt x="50315" y="11254"/>
                  </a:lnTo>
                  <a:lnTo>
                    <a:pt x="95250" y="0"/>
                  </a:lnTo>
                  <a:lnTo>
                    <a:pt x="2724150" y="0"/>
                  </a:lnTo>
                  <a:lnTo>
                    <a:pt x="2769166" y="11134"/>
                  </a:lnTo>
                  <a:lnTo>
                    <a:pt x="2803372" y="42316"/>
                  </a:lnTo>
                  <a:lnTo>
                    <a:pt x="2818948" y="85859"/>
                  </a:lnTo>
                  <a:lnTo>
                    <a:pt x="2819400" y="95250"/>
                  </a:lnTo>
                  <a:lnTo>
                    <a:pt x="2819400" y="342900"/>
                  </a:lnTo>
                  <a:lnTo>
                    <a:pt x="2808269" y="387901"/>
                  </a:lnTo>
                  <a:lnTo>
                    <a:pt x="2777074" y="422102"/>
                  </a:lnTo>
                  <a:lnTo>
                    <a:pt x="2733540" y="437693"/>
                  </a:lnTo>
                  <a:lnTo>
                    <a:pt x="2724150" y="438150"/>
                  </a:lnTo>
                  <a:close/>
                </a:path>
              </a:pathLst>
            </a:custGeom>
            <a:solidFill>
              <a:srgbClr val="F1F1E9"/>
            </a:solidFill>
          </p:spPr>
          <p:txBody>
            <a:bodyPr wrap="square" lIns="0" tIns="0" rIns="0" bIns="0" rtlCol="0"/>
            <a:lstStyle/>
            <a:p>
              <a:pPr marL="0" marR="0" lvl="0" indent="0" defTabSz="60963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endParaRPr>
            </a:p>
          </p:txBody>
        </p:sp>
        <p:sp>
          <p:nvSpPr>
            <p:cNvPr id="55" name="object 30">
              <a:extLst>
                <a:ext uri="{FF2B5EF4-FFF2-40B4-BE49-F238E27FC236}">
                  <a16:creationId xmlns:a16="http://schemas.microsoft.com/office/drawing/2014/main" id="{77184C2B-AAD8-BE81-2329-CE1FF0050478}"/>
                </a:ext>
              </a:extLst>
            </p:cNvPr>
            <p:cNvSpPr/>
            <p:nvPr/>
          </p:nvSpPr>
          <p:spPr>
            <a:xfrm>
              <a:off x="10093973" y="4214393"/>
              <a:ext cx="944244" cy="178435"/>
            </a:xfrm>
            <a:custGeom>
              <a:avLst/>
              <a:gdLst/>
              <a:ahLst/>
              <a:cxnLst/>
              <a:rect l="l" t="t" r="r" b="b"/>
              <a:pathLst>
                <a:path w="944245" h="178435">
                  <a:moveTo>
                    <a:pt x="32812" y="175244"/>
                  </a:moveTo>
                  <a:lnTo>
                    <a:pt x="0" y="175244"/>
                  </a:lnTo>
                  <a:lnTo>
                    <a:pt x="0" y="0"/>
                  </a:lnTo>
                  <a:lnTo>
                    <a:pt x="32812" y="0"/>
                  </a:lnTo>
                  <a:lnTo>
                    <a:pt x="32812" y="175244"/>
                  </a:lnTo>
                  <a:close/>
                </a:path>
                <a:path w="944245" h="178435">
                  <a:moveTo>
                    <a:pt x="155264" y="52350"/>
                  </a:moveTo>
                  <a:lnTo>
                    <a:pt x="88867" y="52350"/>
                  </a:lnTo>
                  <a:lnTo>
                    <a:pt x="91194" y="50009"/>
                  </a:lnTo>
                  <a:lnTo>
                    <a:pt x="98314" y="46057"/>
                  </a:lnTo>
                  <a:lnTo>
                    <a:pt x="109683" y="42335"/>
                  </a:lnTo>
                  <a:lnTo>
                    <a:pt x="124757" y="40685"/>
                  </a:lnTo>
                  <a:lnTo>
                    <a:pt x="145547" y="44700"/>
                  </a:lnTo>
                  <a:lnTo>
                    <a:pt x="155264" y="52350"/>
                  </a:lnTo>
                  <a:close/>
                </a:path>
                <a:path w="944245" h="178435">
                  <a:moveTo>
                    <a:pt x="89762" y="175244"/>
                  </a:moveTo>
                  <a:lnTo>
                    <a:pt x="59454" y="175244"/>
                  </a:lnTo>
                  <a:lnTo>
                    <a:pt x="59454" y="42750"/>
                  </a:lnTo>
                  <a:lnTo>
                    <a:pt x="89762" y="42750"/>
                  </a:lnTo>
                  <a:lnTo>
                    <a:pt x="88867" y="52350"/>
                  </a:lnTo>
                  <a:lnTo>
                    <a:pt x="155264" y="52350"/>
                  </a:lnTo>
                  <a:lnTo>
                    <a:pt x="159561" y="55733"/>
                  </a:lnTo>
                  <a:lnTo>
                    <a:pt x="165558" y="68256"/>
                  </a:lnTo>
                  <a:lnTo>
                    <a:pt x="117442" y="68256"/>
                  </a:lnTo>
                  <a:lnTo>
                    <a:pt x="105534" y="70356"/>
                  </a:lnTo>
                  <a:lnTo>
                    <a:pt x="96862" y="76816"/>
                  </a:lnTo>
                  <a:lnTo>
                    <a:pt x="91560" y="87868"/>
                  </a:lnTo>
                  <a:lnTo>
                    <a:pt x="89762" y="103751"/>
                  </a:lnTo>
                  <a:lnTo>
                    <a:pt x="89762" y="175244"/>
                  </a:lnTo>
                  <a:close/>
                </a:path>
                <a:path w="944245" h="178435">
                  <a:moveTo>
                    <a:pt x="169963" y="175244"/>
                  </a:moveTo>
                  <a:lnTo>
                    <a:pt x="139711" y="175244"/>
                  </a:lnTo>
                  <a:lnTo>
                    <a:pt x="139711" y="98951"/>
                  </a:lnTo>
                  <a:lnTo>
                    <a:pt x="139109" y="87868"/>
                  </a:lnTo>
                  <a:lnTo>
                    <a:pt x="139026" y="86338"/>
                  </a:lnTo>
                  <a:lnTo>
                    <a:pt x="136077" y="76816"/>
                  </a:lnTo>
                  <a:lnTo>
                    <a:pt x="136027" y="76655"/>
                  </a:lnTo>
                  <a:lnTo>
                    <a:pt x="129206" y="70356"/>
                  </a:lnTo>
                  <a:lnTo>
                    <a:pt x="128818" y="70356"/>
                  </a:lnTo>
                  <a:lnTo>
                    <a:pt x="117442" y="68256"/>
                  </a:lnTo>
                  <a:lnTo>
                    <a:pt x="165558" y="68256"/>
                  </a:lnTo>
                  <a:lnTo>
                    <a:pt x="167475" y="72259"/>
                  </a:lnTo>
                  <a:lnTo>
                    <a:pt x="169963" y="92756"/>
                  </a:lnTo>
                  <a:lnTo>
                    <a:pt x="169963" y="175244"/>
                  </a:lnTo>
                  <a:close/>
                </a:path>
                <a:path w="944245" h="178435">
                  <a:moveTo>
                    <a:pt x="356129" y="178202"/>
                  </a:moveTo>
                  <a:lnTo>
                    <a:pt x="328552" y="172768"/>
                  </a:lnTo>
                  <a:lnTo>
                    <a:pt x="308097" y="157964"/>
                  </a:lnTo>
                  <a:lnTo>
                    <a:pt x="295374" y="136033"/>
                  </a:lnTo>
                  <a:lnTo>
                    <a:pt x="290997" y="109221"/>
                  </a:lnTo>
                  <a:lnTo>
                    <a:pt x="296070" y="81277"/>
                  </a:lnTo>
                  <a:lnTo>
                    <a:pt x="309892" y="59633"/>
                  </a:lnTo>
                  <a:lnTo>
                    <a:pt x="330369" y="45648"/>
                  </a:lnTo>
                  <a:lnTo>
                    <a:pt x="355405" y="40685"/>
                  </a:lnTo>
                  <a:lnTo>
                    <a:pt x="382371" y="46846"/>
                  </a:lnTo>
                  <a:lnTo>
                    <a:pt x="402500" y="63776"/>
                  </a:lnTo>
                  <a:lnTo>
                    <a:pt x="404520" y="68032"/>
                  </a:lnTo>
                  <a:lnTo>
                    <a:pt x="355405" y="68032"/>
                  </a:lnTo>
                  <a:lnTo>
                    <a:pt x="343369" y="69565"/>
                  </a:lnTo>
                  <a:lnTo>
                    <a:pt x="333505" y="74227"/>
                  </a:lnTo>
                  <a:lnTo>
                    <a:pt x="326623" y="82112"/>
                  </a:lnTo>
                  <a:lnTo>
                    <a:pt x="323534" y="93314"/>
                  </a:lnTo>
                  <a:lnTo>
                    <a:pt x="414899" y="93314"/>
                  </a:lnTo>
                  <a:lnTo>
                    <a:pt x="417241" y="120606"/>
                  </a:lnTo>
                  <a:lnTo>
                    <a:pt x="323096" y="120606"/>
                  </a:lnTo>
                  <a:lnTo>
                    <a:pt x="326169" y="133371"/>
                  </a:lnTo>
                  <a:lnTo>
                    <a:pt x="333544" y="142734"/>
                  </a:lnTo>
                  <a:lnTo>
                    <a:pt x="343953" y="148499"/>
                  </a:lnTo>
                  <a:lnTo>
                    <a:pt x="356129" y="150464"/>
                  </a:lnTo>
                  <a:lnTo>
                    <a:pt x="408343" y="150464"/>
                  </a:lnTo>
                  <a:lnTo>
                    <a:pt x="395747" y="164884"/>
                  </a:lnTo>
                  <a:lnTo>
                    <a:pt x="377986" y="174711"/>
                  </a:lnTo>
                  <a:lnTo>
                    <a:pt x="356129" y="178202"/>
                  </a:lnTo>
                  <a:close/>
                </a:path>
                <a:path w="944245" h="178435">
                  <a:moveTo>
                    <a:pt x="246925" y="175244"/>
                  </a:moveTo>
                  <a:lnTo>
                    <a:pt x="221807" y="175244"/>
                  </a:lnTo>
                  <a:lnTo>
                    <a:pt x="171858" y="42750"/>
                  </a:lnTo>
                  <a:lnTo>
                    <a:pt x="205177" y="42750"/>
                  </a:lnTo>
                  <a:lnTo>
                    <a:pt x="235199" y="127471"/>
                  </a:lnTo>
                  <a:lnTo>
                    <a:pt x="264955" y="127471"/>
                  </a:lnTo>
                  <a:lnTo>
                    <a:pt x="246925" y="175244"/>
                  </a:lnTo>
                  <a:close/>
                </a:path>
                <a:path w="944245" h="178435">
                  <a:moveTo>
                    <a:pt x="264955" y="127471"/>
                  </a:moveTo>
                  <a:lnTo>
                    <a:pt x="235199" y="127471"/>
                  </a:lnTo>
                  <a:lnTo>
                    <a:pt x="265232" y="42750"/>
                  </a:lnTo>
                  <a:lnTo>
                    <a:pt x="296931" y="42750"/>
                  </a:lnTo>
                  <a:lnTo>
                    <a:pt x="264955" y="127471"/>
                  </a:lnTo>
                  <a:close/>
                </a:path>
                <a:path w="944245" h="178435">
                  <a:moveTo>
                    <a:pt x="414899" y="93314"/>
                  </a:moveTo>
                  <a:lnTo>
                    <a:pt x="385990" y="93314"/>
                  </a:lnTo>
                  <a:lnTo>
                    <a:pt x="383850" y="84702"/>
                  </a:lnTo>
                  <a:lnTo>
                    <a:pt x="377941" y="76529"/>
                  </a:lnTo>
                  <a:lnTo>
                    <a:pt x="368411" y="70428"/>
                  </a:lnTo>
                  <a:lnTo>
                    <a:pt x="355405" y="68032"/>
                  </a:lnTo>
                  <a:lnTo>
                    <a:pt x="404520" y="68032"/>
                  </a:lnTo>
                  <a:lnTo>
                    <a:pt x="414540" y="89141"/>
                  </a:lnTo>
                  <a:lnTo>
                    <a:pt x="414899" y="93314"/>
                  </a:lnTo>
                  <a:close/>
                </a:path>
                <a:path w="944245" h="178435">
                  <a:moveTo>
                    <a:pt x="408343" y="150464"/>
                  </a:moveTo>
                  <a:lnTo>
                    <a:pt x="356129" y="150464"/>
                  </a:lnTo>
                  <a:lnTo>
                    <a:pt x="367039" y="149235"/>
                  </a:lnTo>
                  <a:lnTo>
                    <a:pt x="375326" y="145490"/>
                  </a:lnTo>
                  <a:lnTo>
                    <a:pt x="381635" y="139139"/>
                  </a:lnTo>
                  <a:lnTo>
                    <a:pt x="386609" y="130094"/>
                  </a:lnTo>
                  <a:lnTo>
                    <a:pt x="417413" y="130094"/>
                  </a:lnTo>
                  <a:lnTo>
                    <a:pt x="409020" y="149689"/>
                  </a:lnTo>
                  <a:lnTo>
                    <a:pt x="408343" y="150464"/>
                  </a:lnTo>
                  <a:close/>
                </a:path>
                <a:path w="944245" h="178435">
                  <a:moveTo>
                    <a:pt x="532073" y="151135"/>
                  </a:moveTo>
                  <a:lnTo>
                    <a:pt x="481592" y="151135"/>
                  </a:lnTo>
                  <a:lnTo>
                    <a:pt x="491484" y="150224"/>
                  </a:lnTo>
                  <a:lnTo>
                    <a:pt x="498991" y="147577"/>
                  </a:lnTo>
                  <a:lnTo>
                    <a:pt x="503756" y="143317"/>
                  </a:lnTo>
                  <a:lnTo>
                    <a:pt x="505418" y="137549"/>
                  </a:lnTo>
                  <a:lnTo>
                    <a:pt x="503925" y="131582"/>
                  </a:lnTo>
                  <a:lnTo>
                    <a:pt x="499668" y="127240"/>
                  </a:lnTo>
                  <a:lnTo>
                    <a:pt x="493015" y="124143"/>
                  </a:lnTo>
                  <a:lnTo>
                    <a:pt x="484326" y="121889"/>
                  </a:lnTo>
                  <a:lnTo>
                    <a:pt x="465592" y="118120"/>
                  </a:lnTo>
                  <a:lnTo>
                    <a:pt x="465723" y="118120"/>
                  </a:lnTo>
                  <a:lnTo>
                    <a:pt x="452738" y="114352"/>
                  </a:lnTo>
                  <a:lnTo>
                    <a:pt x="440229" y="107302"/>
                  </a:lnTo>
                  <a:lnTo>
                    <a:pt x="430932" y="96034"/>
                  </a:lnTo>
                  <a:lnTo>
                    <a:pt x="427290" y="79529"/>
                  </a:lnTo>
                  <a:lnTo>
                    <a:pt x="431703" y="63112"/>
                  </a:lnTo>
                  <a:lnTo>
                    <a:pt x="443544" y="50829"/>
                  </a:lnTo>
                  <a:lnTo>
                    <a:pt x="460723" y="43128"/>
                  </a:lnTo>
                  <a:lnTo>
                    <a:pt x="481144" y="40462"/>
                  </a:lnTo>
                  <a:lnTo>
                    <a:pt x="500795" y="43616"/>
                  </a:lnTo>
                  <a:lnTo>
                    <a:pt x="516873" y="52845"/>
                  </a:lnTo>
                  <a:lnTo>
                    <a:pt x="528607" y="67797"/>
                  </a:lnTo>
                  <a:lnTo>
                    <a:pt x="467513" y="67797"/>
                  </a:lnTo>
                  <a:lnTo>
                    <a:pt x="457761" y="70879"/>
                  </a:lnTo>
                  <a:lnTo>
                    <a:pt x="457761" y="85891"/>
                  </a:lnTo>
                  <a:lnTo>
                    <a:pt x="461723" y="88514"/>
                  </a:lnTo>
                  <a:lnTo>
                    <a:pt x="490079" y="94096"/>
                  </a:lnTo>
                  <a:lnTo>
                    <a:pt x="506899" y="98609"/>
                  </a:lnTo>
                  <a:lnTo>
                    <a:pt x="521595" y="106256"/>
                  </a:lnTo>
                  <a:lnTo>
                    <a:pt x="532001" y="118120"/>
                  </a:lnTo>
                  <a:lnTo>
                    <a:pt x="535951" y="135284"/>
                  </a:lnTo>
                  <a:lnTo>
                    <a:pt x="532073" y="151135"/>
                  </a:lnTo>
                  <a:close/>
                </a:path>
                <a:path w="944245" h="178435">
                  <a:moveTo>
                    <a:pt x="535227" y="88124"/>
                  </a:moveTo>
                  <a:lnTo>
                    <a:pt x="504081" y="88124"/>
                  </a:lnTo>
                  <a:lnTo>
                    <a:pt x="500524" y="78145"/>
                  </a:lnTo>
                  <a:lnTo>
                    <a:pt x="495131" y="71918"/>
                  </a:lnTo>
                  <a:lnTo>
                    <a:pt x="487907" y="68715"/>
                  </a:lnTo>
                  <a:lnTo>
                    <a:pt x="478743" y="67797"/>
                  </a:lnTo>
                  <a:lnTo>
                    <a:pt x="528607" y="67797"/>
                  </a:lnTo>
                  <a:lnTo>
                    <a:pt x="535227" y="88124"/>
                  </a:lnTo>
                  <a:close/>
                </a:path>
                <a:path w="944245" h="178435">
                  <a:moveTo>
                    <a:pt x="481144" y="178202"/>
                  </a:moveTo>
                  <a:lnTo>
                    <a:pt x="457988" y="174003"/>
                  </a:lnTo>
                  <a:lnTo>
                    <a:pt x="440335" y="162652"/>
                  </a:lnTo>
                  <a:lnTo>
                    <a:pt x="428560" y="146016"/>
                  </a:lnTo>
                  <a:lnTo>
                    <a:pt x="423042" y="125964"/>
                  </a:lnTo>
                  <a:lnTo>
                    <a:pt x="454132" y="125964"/>
                  </a:lnTo>
                  <a:lnTo>
                    <a:pt x="457702" y="137549"/>
                  </a:lnTo>
                  <a:lnTo>
                    <a:pt x="463133" y="145351"/>
                  </a:lnTo>
                  <a:lnTo>
                    <a:pt x="470928" y="149752"/>
                  </a:lnTo>
                  <a:lnTo>
                    <a:pt x="481592" y="151135"/>
                  </a:lnTo>
                  <a:lnTo>
                    <a:pt x="532073" y="151135"/>
                  </a:lnTo>
                  <a:lnTo>
                    <a:pt x="531540" y="153315"/>
                  </a:lnTo>
                  <a:lnTo>
                    <a:pt x="519621" y="166810"/>
                  </a:lnTo>
                  <a:lnTo>
                    <a:pt x="502165" y="175271"/>
                  </a:lnTo>
                  <a:lnTo>
                    <a:pt x="481144" y="178202"/>
                  </a:lnTo>
                  <a:close/>
                </a:path>
                <a:path w="944245" h="178435">
                  <a:moveTo>
                    <a:pt x="588996" y="42750"/>
                  </a:moveTo>
                  <a:lnTo>
                    <a:pt x="558687" y="42750"/>
                  </a:lnTo>
                  <a:lnTo>
                    <a:pt x="558687" y="11887"/>
                  </a:lnTo>
                  <a:lnTo>
                    <a:pt x="588996" y="11887"/>
                  </a:lnTo>
                  <a:lnTo>
                    <a:pt x="588996" y="42750"/>
                  </a:lnTo>
                  <a:close/>
                </a:path>
                <a:path w="944245" h="178435">
                  <a:moveTo>
                    <a:pt x="612323" y="68925"/>
                  </a:moveTo>
                  <a:lnTo>
                    <a:pt x="539266" y="68925"/>
                  </a:lnTo>
                  <a:lnTo>
                    <a:pt x="539266" y="42750"/>
                  </a:lnTo>
                  <a:lnTo>
                    <a:pt x="612323" y="42750"/>
                  </a:lnTo>
                  <a:lnTo>
                    <a:pt x="612323" y="68925"/>
                  </a:lnTo>
                  <a:close/>
                </a:path>
                <a:path w="944245" h="178435">
                  <a:moveTo>
                    <a:pt x="612323" y="175244"/>
                  </a:moveTo>
                  <a:lnTo>
                    <a:pt x="592511" y="175244"/>
                  </a:lnTo>
                  <a:lnTo>
                    <a:pt x="576489" y="173573"/>
                  </a:lnTo>
                  <a:lnTo>
                    <a:pt x="566055" y="167822"/>
                  </a:lnTo>
                  <a:lnTo>
                    <a:pt x="560393" y="156879"/>
                  </a:lnTo>
                  <a:lnTo>
                    <a:pt x="558687" y="139637"/>
                  </a:lnTo>
                  <a:lnTo>
                    <a:pt x="558687" y="68925"/>
                  </a:lnTo>
                  <a:lnTo>
                    <a:pt x="588996" y="68925"/>
                  </a:lnTo>
                  <a:lnTo>
                    <a:pt x="588996" y="148663"/>
                  </a:lnTo>
                  <a:lnTo>
                    <a:pt x="588537" y="148663"/>
                  </a:lnTo>
                  <a:lnTo>
                    <a:pt x="588996" y="149236"/>
                  </a:lnTo>
                  <a:lnTo>
                    <a:pt x="612323" y="149236"/>
                  </a:lnTo>
                  <a:lnTo>
                    <a:pt x="612323" y="175244"/>
                  </a:lnTo>
                  <a:close/>
                </a:path>
                <a:path w="944245" h="178435">
                  <a:moveTo>
                    <a:pt x="612323" y="149236"/>
                  </a:moveTo>
                  <a:lnTo>
                    <a:pt x="588996" y="149236"/>
                  </a:lnTo>
                  <a:lnTo>
                    <a:pt x="588996" y="148663"/>
                  </a:lnTo>
                  <a:lnTo>
                    <a:pt x="597083" y="148399"/>
                  </a:lnTo>
                  <a:lnTo>
                    <a:pt x="612323" y="148399"/>
                  </a:lnTo>
                  <a:lnTo>
                    <a:pt x="612323" y="149236"/>
                  </a:lnTo>
                  <a:close/>
                </a:path>
                <a:path w="944245" h="178435">
                  <a:moveTo>
                    <a:pt x="588996" y="149236"/>
                  </a:moveTo>
                  <a:lnTo>
                    <a:pt x="588537" y="148663"/>
                  </a:lnTo>
                  <a:lnTo>
                    <a:pt x="588996" y="148663"/>
                  </a:lnTo>
                  <a:lnTo>
                    <a:pt x="588996" y="149236"/>
                  </a:lnTo>
                  <a:close/>
                </a:path>
                <a:path w="944245" h="178435">
                  <a:moveTo>
                    <a:pt x="681627" y="178202"/>
                  </a:moveTo>
                  <a:lnTo>
                    <a:pt x="659030" y="174098"/>
                  </a:lnTo>
                  <a:lnTo>
                    <a:pt x="638544" y="161529"/>
                  </a:lnTo>
                  <a:lnTo>
                    <a:pt x="623678" y="140106"/>
                  </a:lnTo>
                  <a:lnTo>
                    <a:pt x="617942" y="109444"/>
                  </a:lnTo>
                  <a:lnTo>
                    <a:pt x="623694" y="78804"/>
                  </a:lnTo>
                  <a:lnTo>
                    <a:pt x="638578" y="57379"/>
                  </a:lnTo>
                  <a:lnTo>
                    <a:pt x="659074" y="44796"/>
                  </a:lnTo>
                  <a:lnTo>
                    <a:pt x="681627" y="40685"/>
                  </a:lnTo>
                  <a:lnTo>
                    <a:pt x="704226" y="44796"/>
                  </a:lnTo>
                  <a:lnTo>
                    <a:pt x="724730" y="57379"/>
                  </a:lnTo>
                  <a:lnTo>
                    <a:pt x="732441" y="68479"/>
                  </a:lnTo>
                  <a:lnTo>
                    <a:pt x="681627" y="68479"/>
                  </a:lnTo>
                  <a:lnTo>
                    <a:pt x="669319" y="70508"/>
                  </a:lnTo>
                  <a:lnTo>
                    <a:pt x="659115" y="77304"/>
                  </a:lnTo>
                  <a:lnTo>
                    <a:pt x="652157" y="89928"/>
                  </a:lnTo>
                  <a:lnTo>
                    <a:pt x="649585" y="109444"/>
                  </a:lnTo>
                  <a:lnTo>
                    <a:pt x="652116" y="128214"/>
                  </a:lnTo>
                  <a:lnTo>
                    <a:pt x="652173" y="128638"/>
                  </a:lnTo>
                  <a:lnTo>
                    <a:pt x="659158" y="141318"/>
                  </a:lnTo>
                  <a:lnTo>
                    <a:pt x="669367" y="148316"/>
                  </a:lnTo>
                  <a:lnTo>
                    <a:pt x="681627" y="150464"/>
                  </a:lnTo>
                  <a:lnTo>
                    <a:pt x="732417" y="150464"/>
                  </a:lnTo>
                  <a:lnTo>
                    <a:pt x="724730" y="161529"/>
                  </a:lnTo>
                  <a:lnTo>
                    <a:pt x="704226" y="174098"/>
                  </a:lnTo>
                  <a:lnTo>
                    <a:pt x="681627" y="178202"/>
                  </a:lnTo>
                  <a:close/>
                </a:path>
                <a:path w="944245" h="178435">
                  <a:moveTo>
                    <a:pt x="732417" y="150464"/>
                  </a:moveTo>
                  <a:lnTo>
                    <a:pt x="681627" y="150464"/>
                  </a:lnTo>
                  <a:lnTo>
                    <a:pt x="693866" y="148175"/>
                  </a:lnTo>
                  <a:lnTo>
                    <a:pt x="704094" y="140942"/>
                  </a:lnTo>
                  <a:lnTo>
                    <a:pt x="711111" y="128214"/>
                  </a:lnTo>
                  <a:lnTo>
                    <a:pt x="713716" y="109444"/>
                  </a:lnTo>
                  <a:lnTo>
                    <a:pt x="711127" y="90281"/>
                  </a:lnTo>
                  <a:lnTo>
                    <a:pt x="704137" y="77618"/>
                  </a:lnTo>
                  <a:lnTo>
                    <a:pt x="693742" y="70508"/>
                  </a:lnTo>
                  <a:lnTo>
                    <a:pt x="693240" y="70508"/>
                  </a:lnTo>
                  <a:lnTo>
                    <a:pt x="681627" y="68479"/>
                  </a:lnTo>
                  <a:lnTo>
                    <a:pt x="732441" y="68479"/>
                  </a:lnTo>
                  <a:lnTo>
                    <a:pt x="739614" y="78804"/>
                  </a:lnTo>
                  <a:lnTo>
                    <a:pt x="745358" y="109444"/>
                  </a:lnTo>
                  <a:lnTo>
                    <a:pt x="739614" y="140106"/>
                  </a:lnTo>
                  <a:lnTo>
                    <a:pt x="732417" y="150464"/>
                  </a:lnTo>
                  <a:close/>
                </a:path>
                <a:path w="944245" h="178435">
                  <a:moveTo>
                    <a:pt x="940124" y="151135"/>
                  </a:moveTo>
                  <a:lnTo>
                    <a:pt x="889643" y="151135"/>
                  </a:lnTo>
                  <a:lnTo>
                    <a:pt x="899535" y="150224"/>
                  </a:lnTo>
                  <a:lnTo>
                    <a:pt x="907042" y="147577"/>
                  </a:lnTo>
                  <a:lnTo>
                    <a:pt x="911807" y="143317"/>
                  </a:lnTo>
                  <a:lnTo>
                    <a:pt x="913469" y="137549"/>
                  </a:lnTo>
                  <a:lnTo>
                    <a:pt x="911976" y="131582"/>
                  </a:lnTo>
                  <a:lnTo>
                    <a:pt x="907719" y="127240"/>
                  </a:lnTo>
                  <a:lnTo>
                    <a:pt x="901066" y="124143"/>
                  </a:lnTo>
                  <a:lnTo>
                    <a:pt x="892377" y="121889"/>
                  </a:lnTo>
                  <a:lnTo>
                    <a:pt x="873643" y="118120"/>
                  </a:lnTo>
                  <a:lnTo>
                    <a:pt x="873774" y="118120"/>
                  </a:lnTo>
                  <a:lnTo>
                    <a:pt x="860789" y="114352"/>
                  </a:lnTo>
                  <a:lnTo>
                    <a:pt x="848280" y="107302"/>
                  </a:lnTo>
                  <a:lnTo>
                    <a:pt x="838983" y="96034"/>
                  </a:lnTo>
                  <a:lnTo>
                    <a:pt x="835341" y="79529"/>
                  </a:lnTo>
                  <a:lnTo>
                    <a:pt x="839754" y="63112"/>
                  </a:lnTo>
                  <a:lnTo>
                    <a:pt x="851595" y="50829"/>
                  </a:lnTo>
                  <a:lnTo>
                    <a:pt x="868774" y="43128"/>
                  </a:lnTo>
                  <a:lnTo>
                    <a:pt x="889195" y="40462"/>
                  </a:lnTo>
                  <a:lnTo>
                    <a:pt x="908845" y="43616"/>
                  </a:lnTo>
                  <a:lnTo>
                    <a:pt x="924920" y="52845"/>
                  </a:lnTo>
                  <a:lnTo>
                    <a:pt x="936654" y="67797"/>
                  </a:lnTo>
                  <a:lnTo>
                    <a:pt x="875554" y="67797"/>
                  </a:lnTo>
                  <a:lnTo>
                    <a:pt x="865812" y="70879"/>
                  </a:lnTo>
                  <a:lnTo>
                    <a:pt x="865812" y="85891"/>
                  </a:lnTo>
                  <a:lnTo>
                    <a:pt x="869774" y="88514"/>
                  </a:lnTo>
                  <a:lnTo>
                    <a:pt x="898120" y="94096"/>
                  </a:lnTo>
                  <a:lnTo>
                    <a:pt x="914946" y="98609"/>
                  </a:lnTo>
                  <a:lnTo>
                    <a:pt x="929645" y="106256"/>
                  </a:lnTo>
                  <a:lnTo>
                    <a:pt x="940052" y="118120"/>
                  </a:lnTo>
                  <a:lnTo>
                    <a:pt x="944002" y="135284"/>
                  </a:lnTo>
                  <a:lnTo>
                    <a:pt x="940124" y="151135"/>
                  </a:lnTo>
                  <a:close/>
                </a:path>
                <a:path w="944245" h="178435">
                  <a:moveTo>
                    <a:pt x="831569" y="53744"/>
                  </a:moveTo>
                  <a:lnTo>
                    <a:pt x="789097" y="53744"/>
                  </a:lnTo>
                  <a:lnTo>
                    <a:pt x="791244" y="51192"/>
                  </a:lnTo>
                  <a:lnTo>
                    <a:pt x="798032" y="47389"/>
                  </a:lnTo>
                  <a:lnTo>
                    <a:pt x="808219" y="43848"/>
                  </a:lnTo>
                  <a:lnTo>
                    <a:pt x="820568" y="42080"/>
                  </a:lnTo>
                  <a:lnTo>
                    <a:pt x="824759" y="42080"/>
                  </a:lnTo>
                  <a:lnTo>
                    <a:pt x="831569" y="42750"/>
                  </a:lnTo>
                  <a:lnTo>
                    <a:pt x="831569" y="53744"/>
                  </a:lnTo>
                  <a:close/>
                </a:path>
                <a:path w="944245" h="178435">
                  <a:moveTo>
                    <a:pt x="791107" y="175244"/>
                  </a:moveTo>
                  <a:lnTo>
                    <a:pt x="760798" y="175244"/>
                  </a:lnTo>
                  <a:lnTo>
                    <a:pt x="760798" y="42750"/>
                  </a:lnTo>
                  <a:lnTo>
                    <a:pt x="790602" y="42750"/>
                  </a:lnTo>
                  <a:lnTo>
                    <a:pt x="789220" y="52845"/>
                  </a:lnTo>
                  <a:lnTo>
                    <a:pt x="789097" y="53744"/>
                  </a:lnTo>
                  <a:lnTo>
                    <a:pt x="831569" y="53744"/>
                  </a:lnTo>
                  <a:lnTo>
                    <a:pt x="831569" y="73055"/>
                  </a:lnTo>
                  <a:lnTo>
                    <a:pt x="815158" y="73055"/>
                  </a:lnTo>
                  <a:lnTo>
                    <a:pt x="804195" y="74669"/>
                  </a:lnTo>
                  <a:lnTo>
                    <a:pt x="796728" y="80108"/>
                  </a:lnTo>
                  <a:lnTo>
                    <a:pt x="792463" y="90267"/>
                  </a:lnTo>
                  <a:lnTo>
                    <a:pt x="791107" y="106039"/>
                  </a:lnTo>
                  <a:lnTo>
                    <a:pt x="791107" y="175244"/>
                  </a:lnTo>
                  <a:close/>
                </a:path>
                <a:path w="944245" h="178435">
                  <a:moveTo>
                    <a:pt x="943278" y="88124"/>
                  </a:moveTo>
                  <a:lnTo>
                    <a:pt x="912132" y="88124"/>
                  </a:lnTo>
                  <a:lnTo>
                    <a:pt x="908575" y="78145"/>
                  </a:lnTo>
                  <a:lnTo>
                    <a:pt x="903182" y="71918"/>
                  </a:lnTo>
                  <a:lnTo>
                    <a:pt x="895958" y="68715"/>
                  </a:lnTo>
                  <a:lnTo>
                    <a:pt x="886794" y="67797"/>
                  </a:lnTo>
                  <a:lnTo>
                    <a:pt x="936654" y="67797"/>
                  </a:lnTo>
                  <a:lnTo>
                    <a:pt x="943278" y="88124"/>
                  </a:lnTo>
                  <a:close/>
                </a:path>
                <a:path w="944245" h="178435">
                  <a:moveTo>
                    <a:pt x="831569" y="74451"/>
                  </a:moveTo>
                  <a:lnTo>
                    <a:pt x="821968" y="73502"/>
                  </a:lnTo>
                  <a:lnTo>
                    <a:pt x="818282" y="73055"/>
                  </a:lnTo>
                  <a:lnTo>
                    <a:pt x="831569" y="73055"/>
                  </a:lnTo>
                  <a:lnTo>
                    <a:pt x="831569" y="74451"/>
                  </a:lnTo>
                  <a:close/>
                </a:path>
                <a:path w="944245" h="178435">
                  <a:moveTo>
                    <a:pt x="889195" y="178202"/>
                  </a:moveTo>
                  <a:lnTo>
                    <a:pt x="866039" y="174003"/>
                  </a:lnTo>
                  <a:lnTo>
                    <a:pt x="848386" y="162652"/>
                  </a:lnTo>
                  <a:lnTo>
                    <a:pt x="836611" y="146016"/>
                  </a:lnTo>
                  <a:lnTo>
                    <a:pt x="831093" y="125964"/>
                  </a:lnTo>
                  <a:lnTo>
                    <a:pt x="862183" y="125964"/>
                  </a:lnTo>
                  <a:lnTo>
                    <a:pt x="865753" y="137549"/>
                  </a:lnTo>
                  <a:lnTo>
                    <a:pt x="871184" y="145351"/>
                  </a:lnTo>
                  <a:lnTo>
                    <a:pt x="878979" y="149752"/>
                  </a:lnTo>
                  <a:lnTo>
                    <a:pt x="889643" y="151135"/>
                  </a:lnTo>
                  <a:lnTo>
                    <a:pt x="940124" y="151135"/>
                  </a:lnTo>
                  <a:lnTo>
                    <a:pt x="939591" y="153315"/>
                  </a:lnTo>
                  <a:lnTo>
                    <a:pt x="927672" y="166810"/>
                  </a:lnTo>
                  <a:lnTo>
                    <a:pt x="910271" y="175244"/>
                  </a:lnTo>
                  <a:lnTo>
                    <a:pt x="910407" y="175244"/>
                  </a:lnTo>
                  <a:lnTo>
                    <a:pt x="889195" y="178202"/>
                  </a:lnTo>
                  <a:close/>
                </a:path>
              </a:pathLst>
            </a:custGeom>
            <a:solidFill>
              <a:srgbClr val="0B1A2A"/>
            </a:solidFill>
          </p:spPr>
          <p:txBody>
            <a:bodyPr wrap="square" lIns="0" tIns="0" rIns="0" bIns="0" rtlCol="0"/>
            <a:lstStyle/>
            <a:p>
              <a:pPr marL="0" marR="0" lvl="0" indent="0" defTabSz="60963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endParaRPr>
            </a:p>
          </p:txBody>
        </p:sp>
        <p:sp>
          <p:nvSpPr>
            <p:cNvPr id="56" name="object 31">
              <a:extLst>
                <a:ext uri="{FF2B5EF4-FFF2-40B4-BE49-F238E27FC236}">
                  <a16:creationId xmlns:a16="http://schemas.microsoft.com/office/drawing/2014/main" id="{26D86914-19AF-2CBB-4EF1-0B182D6057C0}"/>
                </a:ext>
              </a:extLst>
            </p:cNvPr>
            <p:cNvSpPr/>
            <p:nvPr/>
          </p:nvSpPr>
          <p:spPr>
            <a:xfrm>
              <a:off x="13366544" y="4571572"/>
              <a:ext cx="2819400" cy="429258"/>
            </a:xfrm>
            <a:custGeom>
              <a:avLst/>
              <a:gdLst/>
              <a:ahLst/>
              <a:cxnLst/>
              <a:rect l="l" t="t" r="r" b="b"/>
              <a:pathLst>
                <a:path w="2819400" h="429260">
                  <a:moveTo>
                    <a:pt x="2724151" y="428640"/>
                  </a:moveTo>
                  <a:lnTo>
                    <a:pt x="95251" y="428640"/>
                  </a:lnTo>
                  <a:lnTo>
                    <a:pt x="50233" y="417490"/>
                  </a:lnTo>
                  <a:lnTo>
                    <a:pt x="16032" y="386308"/>
                  </a:lnTo>
                  <a:lnTo>
                    <a:pt x="452" y="342768"/>
                  </a:lnTo>
                  <a:lnTo>
                    <a:pt x="0" y="333375"/>
                  </a:lnTo>
                  <a:lnTo>
                    <a:pt x="0" y="95250"/>
                  </a:lnTo>
                  <a:lnTo>
                    <a:pt x="11130" y="50242"/>
                  </a:lnTo>
                  <a:lnTo>
                    <a:pt x="42322" y="16038"/>
                  </a:lnTo>
                  <a:lnTo>
                    <a:pt x="85860" y="456"/>
                  </a:lnTo>
                  <a:lnTo>
                    <a:pt x="95251" y="0"/>
                  </a:lnTo>
                  <a:lnTo>
                    <a:pt x="2724150" y="0"/>
                  </a:lnTo>
                  <a:lnTo>
                    <a:pt x="2769072" y="11267"/>
                  </a:lnTo>
                  <a:lnTo>
                    <a:pt x="2803348" y="42333"/>
                  </a:lnTo>
                  <a:lnTo>
                    <a:pt x="2818944" y="85872"/>
                  </a:lnTo>
                  <a:lnTo>
                    <a:pt x="2819400" y="95250"/>
                  </a:lnTo>
                  <a:lnTo>
                    <a:pt x="2819400" y="333375"/>
                  </a:lnTo>
                  <a:lnTo>
                    <a:pt x="2808128" y="378324"/>
                  </a:lnTo>
                  <a:lnTo>
                    <a:pt x="2777072" y="412573"/>
                  </a:lnTo>
                  <a:lnTo>
                    <a:pt x="2733528" y="428184"/>
                  </a:lnTo>
                  <a:lnTo>
                    <a:pt x="2724151" y="428640"/>
                  </a:lnTo>
                  <a:close/>
                </a:path>
              </a:pathLst>
            </a:custGeom>
            <a:solidFill>
              <a:srgbClr val="F1F1E9"/>
            </a:solidFill>
          </p:spPr>
          <p:txBody>
            <a:bodyPr wrap="square" lIns="0" tIns="0" rIns="0" bIns="0" rtlCol="0"/>
            <a:lstStyle/>
            <a:p>
              <a:pPr marL="0" marR="0" lvl="0" indent="0" defTabSz="60963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endParaRPr>
            </a:p>
          </p:txBody>
        </p:sp>
        <p:sp>
          <p:nvSpPr>
            <p:cNvPr id="57" name="object 32">
              <a:extLst>
                <a:ext uri="{FF2B5EF4-FFF2-40B4-BE49-F238E27FC236}">
                  <a16:creationId xmlns:a16="http://schemas.microsoft.com/office/drawing/2014/main" id="{0C775516-5AA5-0394-529A-2FA5063C5DA8}"/>
                </a:ext>
              </a:extLst>
            </p:cNvPr>
            <p:cNvSpPr/>
            <p:nvPr/>
          </p:nvSpPr>
          <p:spPr>
            <a:xfrm>
              <a:off x="13458993" y="4537953"/>
              <a:ext cx="2819400" cy="429259"/>
            </a:xfrm>
            <a:custGeom>
              <a:avLst/>
              <a:gdLst/>
              <a:ahLst/>
              <a:cxnLst/>
              <a:rect l="l" t="t" r="r" b="b"/>
              <a:pathLst>
                <a:path w="2819400" h="429260">
                  <a:moveTo>
                    <a:pt x="95250" y="0"/>
                  </a:moveTo>
                  <a:lnTo>
                    <a:pt x="2724150" y="0"/>
                  </a:lnTo>
                </a:path>
                <a:path w="2819400" h="429260">
                  <a:moveTo>
                    <a:pt x="2819400" y="95250"/>
                  </a:moveTo>
                  <a:lnTo>
                    <a:pt x="2819400" y="333375"/>
                  </a:lnTo>
                </a:path>
                <a:path w="2819400" h="429260">
                  <a:moveTo>
                    <a:pt x="2724150" y="428640"/>
                  </a:moveTo>
                  <a:lnTo>
                    <a:pt x="95249" y="428640"/>
                  </a:lnTo>
                </a:path>
                <a:path w="2819400" h="429260">
                  <a:moveTo>
                    <a:pt x="0" y="333390"/>
                  </a:moveTo>
                  <a:lnTo>
                    <a:pt x="0" y="95250"/>
                  </a:lnTo>
                </a:path>
              </a:pathLst>
            </a:custGeom>
            <a:ln w="19050">
              <a:solidFill>
                <a:srgbClr val="F1F1E9"/>
              </a:solidFill>
            </a:ln>
          </p:spPr>
          <p:txBody>
            <a:bodyPr wrap="square" lIns="0" tIns="0" rIns="0" bIns="0" rtlCol="0"/>
            <a:lstStyle/>
            <a:p>
              <a:pPr marL="0" marR="0" lvl="0" indent="0" defTabSz="60963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endParaRPr>
            </a:p>
          </p:txBody>
        </p:sp>
        <p:sp>
          <p:nvSpPr>
            <p:cNvPr id="58" name="object 33">
              <a:extLst>
                <a:ext uri="{FF2B5EF4-FFF2-40B4-BE49-F238E27FC236}">
                  <a16:creationId xmlns:a16="http://schemas.microsoft.com/office/drawing/2014/main" id="{89EF12A3-AB8A-FD0A-ED94-34D8B2E71776}"/>
                </a:ext>
              </a:extLst>
            </p:cNvPr>
            <p:cNvSpPr/>
            <p:nvPr/>
          </p:nvSpPr>
          <p:spPr>
            <a:xfrm>
              <a:off x="14275072" y="4645500"/>
              <a:ext cx="1210945" cy="218440"/>
            </a:xfrm>
            <a:custGeom>
              <a:avLst/>
              <a:gdLst/>
              <a:ahLst/>
              <a:cxnLst/>
              <a:rect l="l" t="t" r="r" b="b"/>
              <a:pathLst>
                <a:path w="1210944" h="218439">
                  <a:moveTo>
                    <a:pt x="79921" y="181160"/>
                  </a:moveTo>
                  <a:lnTo>
                    <a:pt x="46407" y="174285"/>
                  </a:lnTo>
                  <a:lnTo>
                    <a:pt x="21270" y="155250"/>
                  </a:lnTo>
                  <a:lnTo>
                    <a:pt x="5479" y="126442"/>
                  </a:lnTo>
                  <a:lnTo>
                    <a:pt x="0" y="90245"/>
                  </a:lnTo>
                  <a:lnTo>
                    <a:pt x="5892" y="53682"/>
                  </a:lnTo>
                  <a:lnTo>
                    <a:pt x="22526" y="25156"/>
                  </a:lnTo>
                  <a:lnTo>
                    <a:pt x="48338" y="6613"/>
                  </a:lnTo>
                  <a:lnTo>
                    <a:pt x="81762" y="0"/>
                  </a:lnTo>
                  <a:lnTo>
                    <a:pt x="107387" y="4167"/>
                  </a:lnTo>
                  <a:lnTo>
                    <a:pt x="129418" y="16554"/>
                  </a:lnTo>
                  <a:lnTo>
                    <a:pt x="139829" y="29133"/>
                  </a:lnTo>
                  <a:lnTo>
                    <a:pt x="80646" y="29133"/>
                  </a:lnTo>
                  <a:lnTo>
                    <a:pt x="61705" y="32913"/>
                  </a:lnTo>
                  <a:lnTo>
                    <a:pt x="46699" y="44306"/>
                  </a:lnTo>
                  <a:lnTo>
                    <a:pt x="36821" y="63391"/>
                  </a:lnTo>
                  <a:lnTo>
                    <a:pt x="33263" y="90245"/>
                  </a:lnTo>
                  <a:lnTo>
                    <a:pt x="36613" y="115918"/>
                  </a:lnTo>
                  <a:lnTo>
                    <a:pt x="36729" y="116804"/>
                  </a:lnTo>
                  <a:lnTo>
                    <a:pt x="46511" y="136164"/>
                  </a:lnTo>
                  <a:lnTo>
                    <a:pt x="61682" y="148010"/>
                  </a:lnTo>
                  <a:lnTo>
                    <a:pt x="81315" y="152028"/>
                  </a:lnTo>
                  <a:lnTo>
                    <a:pt x="140667" y="152028"/>
                  </a:lnTo>
                  <a:lnTo>
                    <a:pt x="129431" y="165094"/>
                  </a:lnTo>
                  <a:lnTo>
                    <a:pt x="106578" y="177174"/>
                  </a:lnTo>
                  <a:lnTo>
                    <a:pt x="79921" y="181160"/>
                  </a:lnTo>
                  <a:close/>
                </a:path>
                <a:path w="1210944" h="218439">
                  <a:moveTo>
                    <a:pt x="156603" y="65298"/>
                  </a:moveTo>
                  <a:lnTo>
                    <a:pt x="124457" y="65298"/>
                  </a:lnTo>
                  <a:lnTo>
                    <a:pt x="118710" y="49994"/>
                  </a:lnTo>
                  <a:lnTo>
                    <a:pt x="109668" y="38634"/>
                  </a:lnTo>
                  <a:lnTo>
                    <a:pt x="97067" y="31566"/>
                  </a:lnTo>
                  <a:lnTo>
                    <a:pt x="80646" y="29133"/>
                  </a:lnTo>
                  <a:lnTo>
                    <a:pt x="139829" y="29133"/>
                  </a:lnTo>
                  <a:lnTo>
                    <a:pt x="146331" y="36989"/>
                  </a:lnTo>
                  <a:lnTo>
                    <a:pt x="156603" y="65298"/>
                  </a:lnTo>
                  <a:close/>
                </a:path>
                <a:path w="1210944" h="218439">
                  <a:moveTo>
                    <a:pt x="140667" y="152028"/>
                  </a:moveTo>
                  <a:lnTo>
                    <a:pt x="81315" y="152028"/>
                  </a:lnTo>
                  <a:lnTo>
                    <a:pt x="97701" y="149690"/>
                  </a:lnTo>
                  <a:lnTo>
                    <a:pt x="110344" y="142784"/>
                  </a:lnTo>
                  <a:lnTo>
                    <a:pt x="119483" y="131473"/>
                  </a:lnTo>
                  <a:lnTo>
                    <a:pt x="125350" y="115918"/>
                  </a:lnTo>
                  <a:lnTo>
                    <a:pt x="157555" y="115918"/>
                  </a:lnTo>
                  <a:lnTo>
                    <a:pt x="146938" y="144736"/>
                  </a:lnTo>
                  <a:lnTo>
                    <a:pt x="140667" y="152028"/>
                  </a:lnTo>
                  <a:close/>
                </a:path>
                <a:path w="1210944" h="218439">
                  <a:moveTo>
                    <a:pt x="228745" y="181160"/>
                  </a:moveTo>
                  <a:lnTo>
                    <a:pt x="206154" y="177056"/>
                  </a:lnTo>
                  <a:lnTo>
                    <a:pt x="185671" y="164487"/>
                  </a:lnTo>
                  <a:lnTo>
                    <a:pt x="170806" y="143065"/>
                  </a:lnTo>
                  <a:lnTo>
                    <a:pt x="165071" y="112402"/>
                  </a:lnTo>
                  <a:lnTo>
                    <a:pt x="170822" y="81763"/>
                  </a:lnTo>
                  <a:lnTo>
                    <a:pt x="185705" y="60338"/>
                  </a:lnTo>
                  <a:lnTo>
                    <a:pt x="206198" y="47755"/>
                  </a:lnTo>
                  <a:lnTo>
                    <a:pt x="228745" y="43643"/>
                  </a:lnTo>
                  <a:lnTo>
                    <a:pt x="251351" y="47755"/>
                  </a:lnTo>
                  <a:lnTo>
                    <a:pt x="271857" y="60338"/>
                  </a:lnTo>
                  <a:lnTo>
                    <a:pt x="279568" y="71437"/>
                  </a:lnTo>
                  <a:lnTo>
                    <a:pt x="228745" y="71437"/>
                  </a:lnTo>
                  <a:lnTo>
                    <a:pt x="216443" y="73466"/>
                  </a:lnTo>
                  <a:lnTo>
                    <a:pt x="206242" y="80262"/>
                  </a:lnTo>
                  <a:lnTo>
                    <a:pt x="199285" y="92887"/>
                  </a:lnTo>
                  <a:lnTo>
                    <a:pt x="196713" y="112402"/>
                  </a:lnTo>
                  <a:lnTo>
                    <a:pt x="199244" y="131173"/>
                  </a:lnTo>
                  <a:lnTo>
                    <a:pt x="199301" y="131596"/>
                  </a:lnTo>
                  <a:lnTo>
                    <a:pt x="206285" y="144277"/>
                  </a:lnTo>
                  <a:lnTo>
                    <a:pt x="216491" y="151275"/>
                  </a:lnTo>
                  <a:lnTo>
                    <a:pt x="228745" y="153422"/>
                  </a:lnTo>
                  <a:lnTo>
                    <a:pt x="279545" y="153422"/>
                  </a:lnTo>
                  <a:lnTo>
                    <a:pt x="271857" y="164487"/>
                  </a:lnTo>
                  <a:lnTo>
                    <a:pt x="251351" y="177056"/>
                  </a:lnTo>
                  <a:lnTo>
                    <a:pt x="228745" y="181160"/>
                  </a:lnTo>
                  <a:close/>
                </a:path>
                <a:path w="1210944" h="218439">
                  <a:moveTo>
                    <a:pt x="279545" y="153422"/>
                  </a:moveTo>
                  <a:lnTo>
                    <a:pt x="228745" y="153422"/>
                  </a:lnTo>
                  <a:lnTo>
                    <a:pt x="240988" y="151133"/>
                  </a:lnTo>
                  <a:lnTo>
                    <a:pt x="251216" y="143900"/>
                  </a:lnTo>
                  <a:lnTo>
                    <a:pt x="258231" y="131173"/>
                  </a:lnTo>
                  <a:lnTo>
                    <a:pt x="260835" y="112402"/>
                  </a:lnTo>
                  <a:lnTo>
                    <a:pt x="258247" y="93240"/>
                  </a:lnTo>
                  <a:lnTo>
                    <a:pt x="251259" y="80576"/>
                  </a:lnTo>
                  <a:lnTo>
                    <a:pt x="240864" y="73466"/>
                  </a:lnTo>
                  <a:lnTo>
                    <a:pt x="240362" y="73466"/>
                  </a:lnTo>
                  <a:lnTo>
                    <a:pt x="228745" y="71437"/>
                  </a:lnTo>
                  <a:lnTo>
                    <a:pt x="279568" y="71437"/>
                  </a:lnTo>
                  <a:lnTo>
                    <a:pt x="286742" y="81763"/>
                  </a:lnTo>
                  <a:lnTo>
                    <a:pt x="292487" y="112402"/>
                  </a:lnTo>
                  <a:lnTo>
                    <a:pt x="286742" y="143065"/>
                  </a:lnTo>
                  <a:lnTo>
                    <a:pt x="279545" y="153422"/>
                  </a:lnTo>
                  <a:close/>
                </a:path>
                <a:path w="1210944" h="218439">
                  <a:moveTo>
                    <a:pt x="403444" y="55308"/>
                  </a:moveTo>
                  <a:lnTo>
                    <a:pt x="337330" y="55308"/>
                  </a:lnTo>
                  <a:lnTo>
                    <a:pt x="339513" y="52991"/>
                  </a:lnTo>
                  <a:lnTo>
                    <a:pt x="346208" y="49036"/>
                  </a:lnTo>
                  <a:lnTo>
                    <a:pt x="356752" y="45301"/>
                  </a:lnTo>
                  <a:lnTo>
                    <a:pt x="370487" y="43643"/>
                  </a:lnTo>
                  <a:lnTo>
                    <a:pt x="384377" y="45301"/>
                  </a:lnTo>
                  <a:lnTo>
                    <a:pt x="395366" y="49427"/>
                  </a:lnTo>
                  <a:lnTo>
                    <a:pt x="403011" y="54733"/>
                  </a:lnTo>
                  <a:lnTo>
                    <a:pt x="403444" y="55308"/>
                  </a:lnTo>
                  <a:close/>
                </a:path>
                <a:path w="1210944" h="218439">
                  <a:moveTo>
                    <a:pt x="481904" y="59940"/>
                  </a:moveTo>
                  <a:lnTo>
                    <a:pt x="406929" y="59940"/>
                  </a:lnTo>
                  <a:lnTo>
                    <a:pt x="413030" y="53744"/>
                  </a:lnTo>
                  <a:lnTo>
                    <a:pt x="422374" y="48548"/>
                  </a:lnTo>
                  <a:lnTo>
                    <a:pt x="434083" y="44973"/>
                  </a:lnTo>
                  <a:lnTo>
                    <a:pt x="447277" y="43643"/>
                  </a:lnTo>
                  <a:lnTo>
                    <a:pt x="467449" y="47651"/>
                  </a:lnTo>
                  <a:lnTo>
                    <a:pt x="481291" y="58670"/>
                  </a:lnTo>
                  <a:lnTo>
                    <a:pt x="481904" y="59940"/>
                  </a:lnTo>
                  <a:close/>
                </a:path>
                <a:path w="1210944" h="218439">
                  <a:moveTo>
                    <a:pt x="338226" y="178203"/>
                  </a:moveTo>
                  <a:lnTo>
                    <a:pt x="307927" y="178203"/>
                  </a:lnTo>
                  <a:lnTo>
                    <a:pt x="307927" y="45708"/>
                  </a:lnTo>
                  <a:lnTo>
                    <a:pt x="338226" y="45708"/>
                  </a:lnTo>
                  <a:lnTo>
                    <a:pt x="337546" y="52991"/>
                  </a:lnTo>
                  <a:lnTo>
                    <a:pt x="337476" y="53744"/>
                  </a:lnTo>
                  <a:lnTo>
                    <a:pt x="337384" y="54733"/>
                  </a:lnTo>
                  <a:lnTo>
                    <a:pt x="337330" y="55308"/>
                  </a:lnTo>
                  <a:lnTo>
                    <a:pt x="403444" y="55308"/>
                  </a:lnTo>
                  <a:lnTo>
                    <a:pt x="406929" y="59940"/>
                  </a:lnTo>
                  <a:lnTo>
                    <a:pt x="481904" y="59940"/>
                  </a:lnTo>
                  <a:lnTo>
                    <a:pt x="487342" y="71214"/>
                  </a:lnTo>
                  <a:lnTo>
                    <a:pt x="363172" y="71214"/>
                  </a:lnTo>
                  <a:lnTo>
                    <a:pt x="352684" y="73307"/>
                  </a:lnTo>
                  <a:lnTo>
                    <a:pt x="344985" y="79634"/>
                  </a:lnTo>
                  <a:lnTo>
                    <a:pt x="339927" y="90803"/>
                  </a:lnTo>
                  <a:lnTo>
                    <a:pt x="338226" y="106709"/>
                  </a:lnTo>
                  <a:lnTo>
                    <a:pt x="338226" y="178203"/>
                  </a:lnTo>
                  <a:close/>
                </a:path>
                <a:path w="1210944" h="218439">
                  <a:moveTo>
                    <a:pt x="415026" y="178203"/>
                  </a:moveTo>
                  <a:lnTo>
                    <a:pt x="384717" y="178203"/>
                  </a:lnTo>
                  <a:lnTo>
                    <a:pt x="384717" y="101909"/>
                  </a:lnTo>
                  <a:lnTo>
                    <a:pt x="384088" y="90803"/>
                  </a:lnTo>
                  <a:lnTo>
                    <a:pt x="384004" y="89320"/>
                  </a:lnTo>
                  <a:lnTo>
                    <a:pt x="381020" y="79634"/>
                  </a:lnTo>
                  <a:lnTo>
                    <a:pt x="374388" y="73307"/>
                  </a:lnTo>
                  <a:lnTo>
                    <a:pt x="373955" y="73307"/>
                  </a:lnTo>
                  <a:lnTo>
                    <a:pt x="363172" y="71214"/>
                  </a:lnTo>
                  <a:lnTo>
                    <a:pt x="439972" y="71214"/>
                  </a:lnTo>
                  <a:lnTo>
                    <a:pt x="429480" y="73307"/>
                  </a:lnTo>
                  <a:lnTo>
                    <a:pt x="421781" y="79634"/>
                  </a:lnTo>
                  <a:lnTo>
                    <a:pt x="416725" y="90803"/>
                  </a:lnTo>
                  <a:lnTo>
                    <a:pt x="415026" y="106709"/>
                  </a:lnTo>
                  <a:lnTo>
                    <a:pt x="415026" y="178203"/>
                  </a:lnTo>
                  <a:close/>
                </a:path>
                <a:path w="1210944" h="218439">
                  <a:moveTo>
                    <a:pt x="491816" y="178203"/>
                  </a:moveTo>
                  <a:lnTo>
                    <a:pt x="461517" y="178203"/>
                  </a:lnTo>
                  <a:lnTo>
                    <a:pt x="461517" y="101909"/>
                  </a:lnTo>
                  <a:lnTo>
                    <a:pt x="460887" y="90803"/>
                  </a:lnTo>
                  <a:lnTo>
                    <a:pt x="460803" y="89320"/>
                  </a:lnTo>
                  <a:lnTo>
                    <a:pt x="457817" y="79634"/>
                  </a:lnTo>
                  <a:lnTo>
                    <a:pt x="451184" y="73307"/>
                  </a:lnTo>
                  <a:lnTo>
                    <a:pt x="450751" y="73307"/>
                  </a:lnTo>
                  <a:lnTo>
                    <a:pt x="439972" y="71214"/>
                  </a:lnTo>
                  <a:lnTo>
                    <a:pt x="487342" y="71214"/>
                  </a:lnTo>
                  <a:lnTo>
                    <a:pt x="489261" y="75194"/>
                  </a:lnTo>
                  <a:lnTo>
                    <a:pt x="491816" y="95714"/>
                  </a:lnTo>
                  <a:lnTo>
                    <a:pt x="491816" y="178203"/>
                  </a:lnTo>
                  <a:close/>
                </a:path>
                <a:path w="1210944" h="218439">
                  <a:moveTo>
                    <a:pt x="608952" y="55308"/>
                  </a:moveTo>
                  <a:lnTo>
                    <a:pt x="542842" y="55308"/>
                  </a:lnTo>
                  <a:lnTo>
                    <a:pt x="545025" y="52991"/>
                  </a:lnTo>
                  <a:lnTo>
                    <a:pt x="551719" y="49036"/>
                  </a:lnTo>
                  <a:lnTo>
                    <a:pt x="562264" y="45301"/>
                  </a:lnTo>
                  <a:lnTo>
                    <a:pt x="575998" y="43643"/>
                  </a:lnTo>
                  <a:lnTo>
                    <a:pt x="589887" y="45301"/>
                  </a:lnTo>
                  <a:lnTo>
                    <a:pt x="600874" y="49427"/>
                  </a:lnTo>
                  <a:lnTo>
                    <a:pt x="608519" y="54733"/>
                  </a:lnTo>
                  <a:lnTo>
                    <a:pt x="608952" y="55308"/>
                  </a:lnTo>
                  <a:close/>
                </a:path>
                <a:path w="1210944" h="218439">
                  <a:moveTo>
                    <a:pt x="687412" y="59940"/>
                  </a:moveTo>
                  <a:lnTo>
                    <a:pt x="612441" y="59940"/>
                  </a:lnTo>
                  <a:lnTo>
                    <a:pt x="618542" y="53744"/>
                  </a:lnTo>
                  <a:lnTo>
                    <a:pt x="627886" y="48548"/>
                  </a:lnTo>
                  <a:lnTo>
                    <a:pt x="639594" y="44973"/>
                  </a:lnTo>
                  <a:lnTo>
                    <a:pt x="652789" y="43643"/>
                  </a:lnTo>
                  <a:lnTo>
                    <a:pt x="672956" y="47651"/>
                  </a:lnTo>
                  <a:lnTo>
                    <a:pt x="686799" y="58670"/>
                  </a:lnTo>
                  <a:lnTo>
                    <a:pt x="687412" y="59940"/>
                  </a:lnTo>
                  <a:close/>
                </a:path>
                <a:path w="1210944" h="218439">
                  <a:moveTo>
                    <a:pt x="543737" y="178203"/>
                  </a:moveTo>
                  <a:lnTo>
                    <a:pt x="513428" y="178203"/>
                  </a:lnTo>
                  <a:lnTo>
                    <a:pt x="513428" y="45708"/>
                  </a:lnTo>
                  <a:lnTo>
                    <a:pt x="543737" y="45708"/>
                  </a:lnTo>
                  <a:lnTo>
                    <a:pt x="543058" y="52991"/>
                  </a:lnTo>
                  <a:lnTo>
                    <a:pt x="542988" y="53744"/>
                  </a:lnTo>
                  <a:lnTo>
                    <a:pt x="542895" y="54733"/>
                  </a:lnTo>
                  <a:lnTo>
                    <a:pt x="542842" y="55308"/>
                  </a:lnTo>
                  <a:lnTo>
                    <a:pt x="608952" y="55308"/>
                  </a:lnTo>
                  <a:lnTo>
                    <a:pt x="612441" y="59940"/>
                  </a:lnTo>
                  <a:lnTo>
                    <a:pt x="687412" y="59940"/>
                  </a:lnTo>
                  <a:lnTo>
                    <a:pt x="692851" y="71214"/>
                  </a:lnTo>
                  <a:lnTo>
                    <a:pt x="568683" y="71214"/>
                  </a:lnTo>
                  <a:lnTo>
                    <a:pt x="558195" y="73307"/>
                  </a:lnTo>
                  <a:lnTo>
                    <a:pt x="550496" y="79634"/>
                  </a:lnTo>
                  <a:lnTo>
                    <a:pt x="545438" y="90803"/>
                  </a:lnTo>
                  <a:lnTo>
                    <a:pt x="543737" y="106709"/>
                  </a:lnTo>
                  <a:lnTo>
                    <a:pt x="543737" y="178203"/>
                  </a:lnTo>
                  <a:close/>
                </a:path>
                <a:path w="1210944" h="218439">
                  <a:moveTo>
                    <a:pt x="620537" y="178203"/>
                  </a:moveTo>
                  <a:lnTo>
                    <a:pt x="590229" y="178203"/>
                  </a:lnTo>
                  <a:lnTo>
                    <a:pt x="590229" y="101909"/>
                  </a:lnTo>
                  <a:lnTo>
                    <a:pt x="589599" y="90803"/>
                  </a:lnTo>
                  <a:lnTo>
                    <a:pt x="589515" y="89320"/>
                  </a:lnTo>
                  <a:lnTo>
                    <a:pt x="586532" y="79634"/>
                  </a:lnTo>
                  <a:lnTo>
                    <a:pt x="579899" y="73307"/>
                  </a:lnTo>
                  <a:lnTo>
                    <a:pt x="579466" y="73307"/>
                  </a:lnTo>
                  <a:lnTo>
                    <a:pt x="568683" y="71214"/>
                  </a:lnTo>
                  <a:lnTo>
                    <a:pt x="645483" y="71214"/>
                  </a:lnTo>
                  <a:lnTo>
                    <a:pt x="634991" y="73307"/>
                  </a:lnTo>
                  <a:lnTo>
                    <a:pt x="627293" y="79634"/>
                  </a:lnTo>
                  <a:lnTo>
                    <a:pt x="622237" y="90803"/>
                  </a:lnTo>
                  <a:lnTo>
                    <a:pt x="620537" y="106709"/>
                  </a:lnTo>
                  <a:lnTo>
                    <a:pt x="620537" y="178203"/>
                  </a:lnTo>
                  <a:close/>
                </a:path>
                <a:path w="1210944" h="218439">
                  <a:moveTo>
                    <a:pt x="697328" y="178203"/>
                  </a:moveTo>
                  <a:lnTo>
                    <a:pt x="667019" y="178203"/>
                  </a:lnTo>
                  <a:lnTo>
                    <a:pt x="667019" y="101909"/>
                  </a:lnTo>
                  <a:lnTo>
                    <a:pt x="666390" y="90803"/>
                  </a:lnTo>
                  <a:lnTo>
                    <a:pt x="666306" y="89320"/>
                  </a:lnTo>
                  <a:lnTo>
                    <a:pt x="663323" y="79634"/>
                  </a:lnTo>
                  <a:lnTo>
                    <a:pt x="656694" y="73307"/>
                  </a:lnTo>
                  <a:lnTo>
                    <a:pt x="656261" y="73307"/>
                  </a:lnTo>
                  <a:lnTo>
                    <a:pt x="645483" y="71214"/>
                  </a:lnTo>
                  <a:lnTo>
                    <a:pt x="692851" y="71214"/>
                  </a:lnTo>
                  <a:lnTo>
                    <a:pt x="694771" y="75194"/>
                  </a:lnTo>
                  <a:lnTo>
                    <a:pt x="697328" y="95714"/>
                  </a:lnTo>
                  <a:lnTo>
                    <a:pt x="697328" y="178203"/>
                  </a:lnTo>
                  <a:close/>
                </a:path>
                <a:path w="1210944" h="218439">
                  <a:moveTo>
                    <a:pt x="761193" y="181160"/>
                  </a:moveTo>
                  <a:lnTo>
                    <a:pt x="741071" y="177152"/>
                  </a:lnTo>
                  <a:lnTo>
                    <a:pt x="727385" y="166134"/>
                  </a:lnTo>
                  <a:lnTo>
                    <a:pt x="719580" y="149610"/>
                  </a:lnTo>
                  <a:lnTo>
                    <a:pt x="717102" y="129090"/>
                  </a:lnTo>
                  <a:lnTo>
                    <a:pt x="717102" y="45708"/>
                  </a:lnTo>
                  <a:lnTo>
                    <a:pt x="747410" y="45708"/>
                  </a:lnTo>
                  <a:lnTo>
                    <a:pt x="747410" y="122950"/>
                  </a:lnTo>
                  <a:lnTo>
                    <a:pt x="747990" y="134056"/>
                  </a:lnTo>
                  <a:lnTo>
                    <a:pt x="748069" y="135563"/>
                  </a:lnTo>
                  <a:lnTo>
                    <a:pt x="750885" y="145107"/>
                  </a:lnTo>
                  <a:lnTo>
                    <a:pt x="750926" y="145247"/>
                  </a:lnTo>
                  <a:lnTo>
                    <a:pt x="757299" y="151456"/>
                  </a:lnTo>
                  <a:lnTo>
                    <a:pt x="768508" y="153646"/>
                  </a:lnTo>
                  <a:lnTo>
                    <a:pt x="825372" y="153646"/>
                  </a:lnTo>
                  <a:lnTo>
                    <a:pt x="825372" y="169552"/>
                  </a:lnTo>
                  <a:lnTo>
                    <a:pt x="795959" y="169552"/>
                  </a:lnTo>
                  <a:lnTo>
                    <a:pt x="793784" y="171860"/>
                  </a:lnTo>
                  <a:lnTo>
                    <a:pt x="786970" y="175796"/>
                  </a:lnTo>
                  <a:lnTo>
                    <a:pt x="775958" y="179511"/>
                  </a:lnTo>
                  <a:lnTo>
                    <a:pt x="761193" y="181160"/>
                  </a:lnTo>
                  <a:close/>
                </a:path>
                <a:path w="1210944" h="218439">
                  <a:moveTo>
                    <a:pt x="825372" y="153646"/>
                  </a:moveTo>
                  <a:lnTo>
                    <a:pt x="768508" y="153646"/>
                  </a:lnTo>
                  <a:lnTo>
                    <a:pt x="780541" y="151456"/>
                  </a:lnTo>
                  <a:lnTo>
                    <a:pt x="780130" y="151456"/>
                  </a:lnTo>
                  <a:lnTo>
                    <a:pt x="788320" y="145107"/>
                  </a:lnTo>
                  <a:lnTo>
                    <a:pt x="793371" y="134056"/>
                  </a:lnTo>
                  <a:lnTo>
                    <a:pt x="795073" y="118150"/>
                  </a:lnTo>
                  <a:lnTo>
                    <a:pt x="795073" y="45708"/>
                  </a:lnTo>
                  <a:lnTo>
                    <a:pt x="825372" y="45708"/>
                  </a:lnTo>
                  <a:lnTo>
                    <a:pt x="825372" y="153646"/>
                  </a:lnTo>
                  <a:close/>
                </a:path>
                <a:path w="1210944" h="218439">
                  <a:moveTo>
                    <a:pt x="825372" y="178203"/>
                  </a:moveTo>
                  <a:lnTo>
                    <a:pt x="795073" y="178203"/>
                  </a:lnTo>
                  <a:lnTo>
                    <a:pt x="795959" y="169552"/>
                  </a:lnTo>
                  <a:lnTo>
                    <a:pt x="825372" y="169552"/>
                  </a:lnTo>
                  <a:lnTo>
                    <a:pt x="825372" y="178203"/>
                  </a:lnTo>
                  <a:close/>
                </a:path>
                <a:path w="1210944" h="218439">
                  <a:moveTo>
                    <a:pt x="944595" y="55308"/>
                  </a:moveTo>
                  <a:lnTo>
                    <a:pt x="878198" y="55308"/>
                  </a:lnTo>
                  <a:lnTo>
                    <a:pt x="880525" y="52968"/>
                  </a:lnTo>
                  <a:lnTo>
                    <a:pt x="887645" y="49015"/>
                  </a:lnTo>
                  <a:lnTo>
                    <a:pt x="899014" y="45293"/>
                  </a:lnTo>
                  <a:lnTo>
                    <a:pt x="914088" y="43643"/>
                  </a:lnTo>
                  <a:lnTo>
                    <a:pt x="934878" y="47659"/>
                  </a:lnTo>
                  <a:lnTo>
                    <a:pt x="944595" y="55308"/>
                  </a:lnTo>
                  <a:close/>
                </a:path>
                <a:path w="1210944" h="218439">
                  <a:moveTo>
                    <a:pt x="879093" y="178203"/>
                  </a:moveTo>
                  <a:lnTo>
                    <a:pt x="848785" y="178203"/>
                  </a:lnTo>
                  <a:lnTo>
                    <a:pt x="848785" y="45708"/>
                  </a:lnTo>
                  <a:lnTo>
                    <a:pt x="879093" y="45708"/>
                  </a:lnTo>
                  <a:lnTo>
                    <a:pt x="878198" y="55308"/>
                  </a:lnTo>
                  <a:lnTo>
                    <a:pt x="944595" y="55308"/>
                  </a:lnTo>
                  <a:lnTo>
                    <a:pt x="948892" y="58691"/>
                  </a:lnTo>
                  <a:lnTo>
                    <a:pt x="954889" y="71214"/>
                  </a:lnTo>
                  <a:lnTo>
                    <a:pt x="906773" y="71214"/>
                  </a:lnTo>
                  <a:lnTo>
                    <a:pt x="894869" y="73315"/>
                  </a:lnTo>
                  <a:lnTo>
                    <a:pt x="886196" y="79774"/>
                  </a:lnTo>
                  <a:lnTo>
                    <a:pt x="880892" y="90827"/>
                  </a:lnTo>
                  <a:lnTo>
                    <a:pt x="879093" y="106709"/>
                  </a:lnTo>
                  <a:lnTo>
                    <a:pt x="879093" y="178203"/>
                  </a:lnTo>
                  <a:close/>
                </a:path>
                <a:path w="1210944" h="218439">
                  <a:moveTo>
                    <a:pt x="959294" y="178203"/>
                  </a:moveTo>
                  <a:lnTo>
                    <a:pt x="929042" y="178203"/>
                  </a:lnTo>
                  <a:lnTo>
                    <a:pt x="929042" y="101909"/>
                  </a:lnTo>
                  <a:lnTo>
                    <a:pt x="928440" y="90827"/>
                  </a:lnTo>
                  <a:lnTo>
                    <a:pt x="928357" y="89296"/>
                  </a:lnTo>
                  <a:lnTo>
                    <a:pt x="925408" y="79774"/>
                  </a:lnTo>
                  <a:lnTo>
                    <a:pt x="925359" y="79613"/>
                  </a:lnTo>
                  <a:lnTo>
                    <a:pt x="918538" y="73315"/>
                  </a:lnTo>
                  <a:lnTo>
                    <a:pt x="918149" y="73315"/>
                  </a:lnTo>
                  <a:lnTo>
                    <a:pt x="906773" y="71214"/>
                  </a:lnTo>
                  <a:lnTo>
                    <a:pt x="954889" y="71214"/>
                  </a:lnTo>
                  <a:lnTo>
                    <a:pt x="956806" y="75217"/>
                  </a:lnTo>
                  <a:lnTo>
                    <a:pt x="959294" y="95714"/>
                  </a:lnTo>
                  <a:lnTo>
                    <a:pt x="959294" y="178203"/>
                  </a:lnTo>
                  <a:close/>
                </a:path>
                <a:path w="1210944" h="218439">
                  <a:moveTo>
                    <a:pt x="1011224" y="37616"/>
                  </a:moveTo>
                  <a:lnTo>
                    <a:pt x="980915" y="37616"/>
                  </a:lnTo>
                  <a:lnTo>
                    <a:pt x="980915" y="2958"/>
                  </a:lnTo>
                  <a:lnTo>
                    <a:pt x="1011224" y="2958"/>
                  </a:lnTo>
                  <a:lnTo>
                    <a:pt x="1011224" y="37616"/>
                  </a:lnTo>
                  <a:close/>
                </a:path>
                <a:path w="1210944" h="218439">
                  <a:moveTo>
                    <a:pt x="1011224" y="178203"/>
                  </a:moveTo>
                  <a:lnTo>
                    <a:pt x="980915" y="178203"/>
                  </a:lnTo>
                  <a:lnTo>
                    <a:pt x="980915" y="45708"/>
                  </a:lnTo>
                  <a:lnTo>
                    <a:pt x="1011224" y="45708"/>
                  </a:lnTo>
                  <a:lnTo>
                    <a:pt x="1011224" y="178203"/>
                  </a:lnTo>
                  <a:close/>
                </a:path>
                <a:path w="1210944" h="218439">
                  <a:moveTo>
                    <a:pt x="1070860" y="45708"/>
                  </a:moveTo>
                  <a:lnTo>
                    <a:pt x="1040551" y="45708"/>
                  </a:lnTo>
                  <a:lnTo>
                    <a:pt x="1040551" y="14845"/>
                  </a:lnTo>
                  <a:lnTo>
                    <a:pt x="1070860" y="14845"/>
                  </a:lnTo>
                  <a:lnTo>
                    <a:pt x="1070860" y="45708"/>
                  </a:lnTo>
                  <a:close/>
                </a:path>
                <a:path w="1210944" h="218439">
                  <a:moveTo>
                    <a:pt x="1094187" y="71884"/>
                  </a:moveTo>
                  <a:lnTo>
                    <a:pt x="1021130" y="71884"/>
                  </a:lnTo>
                  <a:lnTo>
                    <a:pt x="1021130" y="45708"/>
                  </a:lnTo>
                  <a:lnTo>
                    <a:pt x="1090462" y="45708"/>
                  </a:lnTo>
                  <a:lnTo>
                    <a:pt x="1094187" y="56037"/>
                  </a:lnTo>
                  <a:lnTo>
                    <a:pt x="1094187" y="71884"/>
                  </a:lnTo>
                  <a:close/>
                </a:path>
                <a:path w="1210944" h="218439">
                  <a:moveTo>
                    <a:pt x="1094187" y="56037"/>
                  </a:moveTo>
                  <a:lnTo>
                    <a:pt x="1090462" y="45708"/>
                  </a:lnTo>
                  <a:lnTo>
                    <a:pt x="1094187" y="45708"/>
                  </a:lnTo>
                  <a:lnTo>
                    <a:pt x="1094187" y="56037"/>
                  </a:lnTo>
                  <a:close/>
                </a:path>
                <a:path w="1210944" h="218439">
                  <a:moveTo>
                    <a:pt x="1117085" y="218219"/>
                  </a:moveTo>
                  <a:lnTo>
                    <a:pt x="1101626" y="218219"/>
                  </a:lnTo>
                  <a:lnTo>
                    <a:pt x="1101626" y="191374"/>
                  </a:lnTo>
                  <a:lnTo>
                    <a:pt x="1114799" y="191374"/>
                  </a:lnTo>
                  <a:lnTo>
                    <a:pt x="1123120" y="191047"/>
                  </a:lnTo>
                  <a:lnTo>
                    <a:pt x="1128722" y="189093"/>
                  </a:lnTo>
                  <a:lnTo>
                    <a:pt x="1132691" y="184051"/>
                  </a:lnTo>
                  <a:lnTo>
                    <a:pt x="1136506" y="173403"/>
                  </a:lnTo>
                  <a:lnTo>
                    <a:pt x="1094187" y="56037"/>
                  </a:lnTo>
                  <a:lnTo>
                    <a:pt x="1094187" y="45708"/>
                  </a:lnTo>
                  <a:lnTo>
                    <a:pt x="1123724" y="45708"/>
                  </a:lnTo>
                  <a:lnTo>
                    <a:pt x="1151575" y="129982"/>
                  </a:lnTo>
                  <a:lnTo>
                    <a:pt x="1181552" y="129982"/>
                  </a:lnTo>
                  <a:lnTo>
                    <a:pt x="1164357" y="180212"/>
                  </a:lnTo>
                  <a:lnTo>
                    <a:pt x="1157293" y="197758"/>
                  </a:lnTo>
                  <a:lnTo>
                    <a:pt x="1148444" y="209533"/>
                  </a:lnTo>
                  <a:lnTo>
                    <a:pt x="1135733" y="216150"/>
                  </a:lnTo>
                  <a:lnTo>
                    <a:pt x="1117085" y="218219"/>
                  </a:lnTo>
                  <a:close/>
                </a:path>
                <a:path w="1210944" h="218439">
                  <a:moveTo>
                    <a:pt x="1181552" y="129982"/>
                  </a:moveTo>
                  <a:lnTo>
                    <a:pt x="1151575" y="129982"/>
                  </a:lnTo>
                  <a:lnTo>
                    <a:pt x="1178588" y="45708"/>
                  </a:lnTo>
                  <a:lnTo>
                    <a:pt x="1210401" y="45708"/>
                  </a:lnTo>
                  <a:lnTo>
                    <a:pt x="1181552" y="129982"/>
                  </a:lnTo>
                  <a:close/>
                </a:path>
                <a:path w="1210944" h="218439">
                  <a:moveTo>
                    <a:pt x="1094187" y="178203"/>
                  </a:moveTo>
                  <a:lnTo>
                    <a:pt x="1074375" y="178203"/>
                  </a:lnTo>
                  <a:lnTo>
                    <a:pt x="1058353" y="176532"/>
                  </a:lnTo>
                  <a:lnTo>
                    <a:pt x="1047919" y="170780"/>
                  </a:lnTo>
                  <a:lnTo>
                    <a:pt x="1042257" y="159838"/>
                  </a:lnTo>
                  <a:lnTo>
                    <a:pt x="1040551" y="142595"/>
                  </a:lnTo>
                  <a:lnTo>
                    <a:pt x="1040551" y="71884"/>
                  </a:lnTo>
                  <a:lnTo>
                    <a:pt x="1070860" y="71884"/>
                  </a:lnTo>
                  <a:lnTo>
                    <a:pt x="1070860" y="151622"/>
                  </a:lnTo>
                  <a:lnTo>
                    <a:pt x="1070401" y="151622"/>
                  </a:lnTo>
                  <a:lnTo>
                    <a:pt x="1070860" y="152195"/>
                  </a:lnTo>
                  <a:lnTo>
                    <a:pt x="1094187" y="152195"/>
                  </a:lnTo>
                  <a:lnTo>
                    <a:pt x="1094187" y="178203"/>
                  </a:lnTo>
                  <a:close/>
                </a:path>
                <a:path w="1210944" h="218439">
                  <a:moveTo>
                    <a:pt x="1094187" y="152195"/>
                  </a:moveTo>
                  <a:lnTo>
                    <a:pt x="1070860" y="152195"/>
                  </a:lnTo>
                  <a:lnTo>
                    <a:pt x="1070860" y="151622"/>
                  </a:lnTo>
                  <a:lnTo>
                    <a:pt x="1078956" y="151357"/>
                  </a:lnTo>
                  <a:lnTo>
                    <a:pt x="1094187" y="151357"/>
                  </a:lnTo>
                  <a:lnTo>
                    <a:pt x="1094187" y="152195"/>
                  </a:lnTo>
                  <a:close/>
                </a:path>
                <a:path w="1210944" h="218439">
                  <a:moveTo>
                    <a:pt x="1070860" y="152195"/>
                  </a:moveTo>
                  <a:lnTo>
                    <a:pt x="1070401" y="151622"/>
                  </a:lnTo>
                  <a:lnTo>
                    <a:pt x="1070860" y="151622"/>
                  </a:lnTo>
                  <a:lnTo>
                    <a:pt x="1070860" y="152195"/>
                  </a:lnTo>
                  <a:close/>
                </a:path>
              </a:pathLst>
            </a:custGeom>
            <a:solidFill>
              <a:srgbClr val="0B1A2A"/>
            </a:solidFill>
          </p:spPr>
          <p:txBody>
            <a:bodyPr wrap="square" lIns="0" tIns="0" rIns="0" bIns="0" rtlCol="0"/>
            <a:lstStyle/>
            <a:p>
              <a:pPr marL="0" marR="0" lvl="0" indent="0" defTabSz="60963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000000"/>
                </a:solidFill>
                <a:effectLst/>
                <a:uLnTx/>
                <a:uFillTx/>
              </a:endParaRPr>
            </a:p>
          </p:txBody>
        </p:sp>
      </p:grpSp>
      <p:grpSp>
        <p:nvGrpSpPr>
          <p:cNvPr id="63" name="object 34">
            <a:extLst>
              <a:ext uri="{FF2B5EF4-FFF2-40B4-BE49-F238E27FC236}">
                <a16:creationId xmlns:a16="http://schemas.microsoft.com/office/drawing/2014/main" id="{4D966493-EFD3-2D24-AF8D-EDEB8FDBA69B}"/>
              </a:ext>
            </a:extLst>
          </p:cNvPr>
          <p:cNvGrpSpPr/>
          <p:nvPr/>
        </p:nvGrpSpPr>
        <p:grpSpPr>
          <a:xfrm>
            <a:off x="4839153" y="3374676"/>
            <a:ext cx="1771650" cy="3244850"/>
            <a:chOff x="9290730" y="5197480"/>
            <a:chExt cx="2657475" cy="4867275"/>
          </a:xfrm>
        </p:grpSpPr>
        <p:sp>
          <p:nvSpPr>
            <p:cNvPr id="61" name="object 35">
              <a:extLst>
                <a:ext uri="{FF2B5EF4-FFF2-40B4-BE49-F238E27FC236}">
                  <a16:creationId xmlns:a16="http://schemas.microsoft.com/office/drawing/2014/main" id="{93DA174C-DE42-EAC5-B7F2-25B28E1F6FB8}"/>
                </a:ext>
              </a:extLst>
            </p:cNvPr>
            <p:cNvSpPr/>
            <p:nvPr/>
          </p:nvSpPr>
          <p:spPr>
            <a:xfrm>
              <a:off x="9290730" y="5197480"/>
              <a:ext cx="2657475" cy="4867275"/>
            </a:xfrm>
            <a:custGeom>
              <a:avLst/>
              <a:gdLst/>
              <a:ahLst/>
              <a:cxnLst/>
              <a:rect l="l" t="t" r="r" b="b"/>
              <a:pathLst>
                <a:path w="2657475" h="4867275">
                  <a:moveTo>
                    <a:pt x="2568482" y="4867275"/>
                  </a:moveTo>
                  <a:lnTo>
                    <a:pt x="88995" y="4867275"/>
                  </a:lnTo>
                  <a:lnTo>
                    <a:pt x="82801" y="4866665"/>
                  </a:lnTo>
                  <a:lnTo>
                    <a:pt x="37131" y="4847748"/>
                  </a:lnTo>
                  <a:lnTo>
                    <a:pt x="9643" y="4814249"/>
                  </a:lnTo>
                  <a:lnTo>
                    <a:pt x="0" y="4778282"/>
                  </a:lnTo>
                  <a:lnTo>
                    <a:pt x="0" y="88995"/>
                  </a:lnTo>
                  <a:lnTo>
                    <a:pt x="12577" y="47532"/>
                  </a:lnTo>
                  <a:lnTo>
                    <a:pt x="47532" y="12577"/>
                  </a:lnTo>
                  <a:lnTo>
                    <a:pt x="88995" y="0"/>
                  </a:lnTo>
                  <a:lnTo>
                    <a:pt x="95250" y="0"/>
                  </a:lnTo>
                  <a:lnTo>
                    <a:pt x="2568482" y="0"/>
                  </a:lnTo>
                  <a:lnTo>
                    <a:pt x="2609945" y="12577"/>
                  </a:lnTo>
                  <a:lnTo>
                    <a:pt x="2644892" y="47532"/>
                  </a:lnTo>
                  <a:lnTo>
                    <a:pt x="2657475" y="88995"/>
                  </a:lnTo>
                  <a:lnTo>
                    <a:pt x="2657475" y="4778282"/>
                  </a:lnTo>
                  <a:lnTo>
                    <a:pt x="2644892" y="4819745"/>
                  </a:lnTo>
                  <a:lnTo>
                    <a:pt x="2609945" y="4854692"/>
                  </a:lnTo>
                  <a:lnTo>
                    <a:pt x="2574674" y="4866665"/>
                  </a:lnTo>
                  <a:lnTo>
                    <a:pt x="2568482" y="4867275"/>
                  </a:lnTo>
                  <a:close/>
                </a:path>
              </a:pathLst>
            </a:custGeom>
            <a:solidFill>
              <a:srgbClr val="F1F1E9"/>
            </a:solidFill>
          </p:spPr>
          <p:txBody>
            <a:bodyPr wrap="square" lIns="0" tIns="0" rIns="0" bIns="0" rtlCol="0"/>
            <a:lstStyle/>
            <a:p>
              <a:pPr marL="0" marR="0" lvl="0" indent="0" defTabSz="60963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endParaRPr>
            </a:p>
          </p:txBody>
        </p:sp>
        <p:sp>
          <p:nvSpPr>
            <p:cNvPr id="62" name="object 36">
              <a:extLst>
                <a:ext uri="{FF2B5EF4-FFF2-40B4-BE49-F238E27FC236}">
                  <a16:creationId xmlns:a16="http://schemas.microsoft.com/office/drawing/2014/main" id="{57AF9F7D-7A3A-25A1-7964-C94029A2C670}"/>
                </a:ext>
              </a:extLst>
            </p:cNvPr>
            <p:cNvSpPr/>
            <p:nvPr/>
          </p:nvSpPr>
          <p:spPr>
            <a:xfrm>
              <a:off x="9549295" y="6532879"/>
              <a:ext cx="2087880" cy="474980"/>
            </a:xfrm>
            <a:custGeom>
              <a:avLst/>
              <a:gdLst/>
              <a:ahLst/>
              <a:cxnLst/>
              <a:rect l="l" t="t" r="r" b="b"/>
              <a:pathLst>
                <a:path w="2087879" h="474979">
                  <a:moveTo>
                    <a:pt x="140449" y="169951"/>
                  </a:moveTo>
                  <a:lnTo>
                    <a:pt x="38290" y="169951"/>
                  </a:lnTo>
                  <a:lnTo>
                    <a:pt x="38290" y="0"/>
                  </a:lnTo>
                  <a:lnTo>
                    <a:pt x="0" y="0"/>
                  </a:lnTo>
                  <a:lnTo>
                    <a:pt x="0" y="204457"/>
                  </a:lnTo>
                  <a:lnTo>
                    <a:pt x="140449" y="204457"/>
                  </a:lnTo>
                  <a:lnTo>
                    <a:pt x="140449" y="169951"/>
                  </a:lnTo>
                  <a:close/>
                </a:path>
                <a:path w="2087879" h="474979">
                  <a:moveTo>
                    <a:pt x="286588" y="127685"/>
                  </a:moveTo>
                  <a:lnTo>
                    <a:pt x="279882" y="91948"/>
                  </a:lnTo>
                  <a:lnTo>
                    <a:pt x="271513" y="79895"/>
                  </a:lnTo>
                  <a:lnTo>
                    <a:pt x="262521" y="66941"/>
                  </a:lnTo>
                  <a:lnTo>
                    <a:pt x="249669" y="59067"/>
                  </a:lnTo>
                  <a:lnTo>
                    <a:pt x="249669" y="127685"/>
                  </a:lnTo>
                  <a:lnTo>
                    <a:pt x="246621" y="149593"/>
                  </a:lnTo>
                  <a:lnTo>
                    <a:pt x="238442" y="164439"/>
                  </a:lnTo>
                  <a:lnTo>
                    <a:pt x="226504" y="172872"/>
                  </a:lnTo>
                  <a:lnTo>
                    <a:pt x="212229" y="175552"/>
                  </a:lnTo>
                  <a:lnTo>
                    <a:pt x="197929" y="173037"/>
                  </a:lnTo>
                  <a:lnTo>
                    <a:pt x="186016" y="164871"/>
                  </a:lnTo>
                  <a:lnTo>
                    <a:pt x="177876" y="150075"/>
                  </a:lnTo>
                  <a:lnTo>
                    <a:pt x="177800" y="149593"/>
                  </a:lnTo>
                  <a:lnTo>
                    <a:pt x="174853" y="127685"/>
                  </a:lnTo>
                  <a:lnTo>
                    <a:pt x="177850" y="104914"/>
                  </a:lnTo>
                  <a:lnTo>
                    <a:pt x="185966" y="90195"/>
                  </a:lnTo>
                  <a:lnTo>
                    <a:pt x="197866" y="82257"/>
                  </a:lnTo>
                  <a:lnTo>
                    <a:pt x="212229" y="79895"/>
                  </a:lnTo>
                  <a:lnTo>
                    <a:pt x="226568" y="82397"/>
                  </a:lnTo>
                  <a:lnTo>
                    <a:pt x="238493" y="90563"/>
                  </a:lnTo>
                  <a:lnTo>
                    <a:pt x="246646" y="105333"/>
                  </a:lnTo>
                  <a:lnTo>
                    <a:pt x="249669" y="127685"/>
                  </a:lnTo>
                  <a:lnTo>
                    <a:pt x="249669" y="59067"/>
                  </a:lnTo>
                  <a:lnTo>
                    <a:pt x="238594" y="52273"/>
                  </a:lnTo>
                  <a:lnTo>
                    <a:pt x="212229" y="47472"/>
                  </a:lnTo>
                  <a:lnTo>
                    <a:pt x="185915" y="52273"/>
                  </a:lnTo>
                  <a:lnTo>
                    <a:pt x="162001" y="66941"/>
                  </a:lnTo>
                  <a:lnTo>
                    <a:pt x="144640" y="91948"/>
                  </a:lnTo>
                  <a:lnTo>
                    <a:pt x="137934" y="127685"/>
                  </a:lnTo>
                  <a:lnTo>
                    <a:pt x="144627" y="163461"/>
                  </a:lnTo>
                  <a:lnTo>
                    <a:pt x="161963" y="188455"/>
                  </a:lnTo>
                  <a:lnTo>
                    <a:pt x="185864" y="203123"/>
                  </a:lnTo>
                  <a:lnTo>
                    <a:pt x="212229" y="207911"/>
                  </a:lnTo>
                  <a:lnTo>
                    <a:pt x="238594" y="203123"/>
                  </a:lnTo>
                  <a:lnTo>
                    <a:pt x="262521" y="188455"/>
                  </a:lnTo>
                  <a:lnTo>
                    <a:pt x="271487" y="175552"/>
                  </a:lnTo>
                  <a:lnTo>
                    <a:pt x="279882" y="163461"/>
                  </a:lnTo>
                  <a:lnTo>
                    <a:pt x="286588" y="127685"/>
                  </a:lnTo>
                  <a:close/>
                </a:path>
                <a:path w="2087879" h="474979">
                  <a:moveTo>
                    <a:pt x="446074" y="127685"/>
                  </a:moveTo>
                  <a:lnTo>
                    <a:pt x="439369" y="91948"/>
                  </a:lnTo>
                  <a:lnTo>
                    <a:pt x="430999" y="79895"/>
                  </a:lnTo>
                  <a:lnTo>
                    <a:pt x="422008" y="66941"/>
                  </a:lnTo>
                  <a:lnTo>
                    <a:pt x="409155" y="59067"/>
                  </a:lnTo>
                  <a:lnTo>
                    <a:pt x="409155" y="127685"/>
                  </a:lnTo>
                  <a:lnTo>
                    <a:pt x="406107" y="149593"/>
                  </a:lnTo>
                  <a:lnTo>
                    <a:pt x="397929" y="164439"/>
                  </a:lnTo>
                  <a:lnTo>
                    <a:pt x="385991" y="172872"/>
                  </a:lnTo>
                  <a:lnTo>
                    <a:pt x="371716" y="175552"/>
                  </a:lnTo>
                  <a:lnTo>
                    <a:pt x="357416" y="173037"/>
                  </a:lnTo>
                  <a:lnTo>
                    <a:pt x="345503" y="164871"/>
                  </a:lnTo>
                  <a:lnTo>
                    <a:pt x="337362" y="150075"/>
                  </a:lnTo>
                  <a:lnTo>
                    <a:pt x="337286" y="149593"/>
                  </a:lnTo>
                  <a:lnTo>
                    <a:pt x="334340" y="127685"/>
                  </a:lnTo>
                  <a:lnTo>
                    <a:pt x="337337" y="104914"/>
                  </a:lnTo>
                  <a:lnTo>
                    <a:pt x="345452" y="90195"/>
                  </a:lnTo>
                  <a:lnTo>
                    <a:pt x="357352" y="82257"/>
                  </a:lnTo>
                  <a:lnTo>
                    <a:pt x="371716" y="79895"/>
                  </a:lnTo>
                  <a:lnTo>
                    <a:pt x="386054" y="82397"/>
                  </a:lnTo>
                  <a:lnTo>
                    <a:pt x="397979" y="90563"/>
                  </a:lnTo>
                  <a:lnTo>
                    <a:pt x="406133" y="105333"/>
                  </a:lnTo>
                  <a:lnTo>
                    <a:pt x="409155" y="127685"/>
                  </a:lnTo>
                  <a:lnTo>
                    <a:pt x="409155" y="59067"/>
                  </a:lnTo>
                  <a:lnTo>
                    <a:pt x="398081" y="52273"/>
                  </a:lnTo>
                  <a:lnTo>
                    <a:pt x="371716" y="47472"/>
                  </a:lnTo>
                  <a:lnTo>
                    <a:pt x="345401" y="52273"/>
                  </a:lnTo>
                  <a:lnTo>
                    <a:pt x="321487" y="66941"/>
                  </a:lnTo>
                  <a:lnTo>
                    <a:pt x="304126" y="91948"/>
                  </a:lnTo>
                  <a:lnTo>
                    <a:pt x="297421" y="127685"/>
                  </a:lnTo>
                  <a:lnTo>
                    <a:pt x="304114" y="163461"/>
                  </a:lnTo>
                  <a:lnTo>
                    <a:pt x="321449" y="188455"/>
                  </a:lnTo>
                  <a:lnTo>
                    <a:pt x="345351" y="203123"/>
                  </a:lnTo>
                  <a:lnTo>
                    <a:pt x="371716" y="207911"/>
                  </a:lnTo>
                  <a:lnTo>
                    <a:pt x="398081" y="203123"/>
                  </a:lnTo>
                  <a:lnTo>
                    <a:pt x="422008" y="188455"/>
                  </a:lnTo>
                  <a:lnTo>
                    <a:pt x="430974" y="175552"/>
                  </a:lnTo>
                  <a:lnTo>
                    <a:pt x="439369" y="163461"/>
                  </a:lnTo>
                  <a:lnTo>
                    <a:pt x="446074" y="127685"/>
                  </a:lnTo>
                  <a:close/>
                </a:path>
                <a:path w="2087879" h="474979">
                  <a:moveTo>
                    <a:pt x="634123" y="49885"/>
                  </a:moveTo>
                  <a:lnTo>
                    <a:pt x="598766" y="49885"/>
                  </a:lnTo>
                  <a:lnTo>
                    <a:pt x="598766" y="202653"/>
                  </a:lnTo>
                  <a:lnTo>
                    <a:pt x="553466" y="141427"/>
                  </a:lnTo>
                  <a:lnTo>
                    <a:pt x="534149" y="115316"/>
                  </a:lnTo>
                  <a:lnTo>
                    <a:pt x="543102" y="105549"/>
                  </a:lnTo>
                  <a:lnTo>
                    <a:pt x="594182" y="49885"/>
                  </a:lnTo>
                  <a:lnTo>
                    <a:pt x="549249" y="49885"/>
                  </a:lnTo>
                  <a:lnTo>
                    <a:pt x="499440" y="105549"/>
                  </a:lnTo>
                  <a:lnTo>
                    <a:pt x="499440" y="0"/>
                  </a:lnTo>
                  <a:lnTo>
                    <a:pt x="464083" y="0"/>
                  </a:lnTo>
                  <a:lnTo>
                    <a:pt x="464083" y="204457"/>
                  </a:lnTo>
                  <a:lnTo>
                    <a:pt x="499440" y="204457"/>
                  </a:lnTo>
                  <a:lnTo>
                    <a:pt x="499440" y="153085"/>
                  </a:lnTo>
                  <a:lnTo>
                    <a:pt x="510247" y="141427"/>
                  </a:lnTo>
                  <a:lnTo>
                    <a:pt x="556679" y="204457"/>
                  </a:lnTo>
                  <a:lnTo>
                    <a:pt x="598766" y="204457"/>
                  </a:lnTo>
                  <a:lnTo>
                    <a:pt x="600100" y="204457"/>
                  </a:lnTo>
                  <a:lnTo>
                    <a:pt x="634123" y="204457"/>
                  </a:lnTo>
                  <a:lnTo>
                    <a:pt x="634123" y="49885"/>
                  </a:lnTo>
                  <a:close/>
                </a:path>
                <a:path w="2087879" h="474979">
                  <a:moveTo>
                    <a:pt x="634123" y="0"/>
                  </a:moveTo>
                  <a:lnTo>
                    <a:pt x="598766" y="0"/>
                  </a:lnTo>
                  <a:lnTo>
                    <a:pt x="598766" y="40436"/>
                  </a:lnTo>
                  <a:lnTo>
                    <a:pt x="634123" y="40436"/>
                  </a:lnTo>
                  <a:lnTo>
                    <a:pt x="634123" y="0"/>
                  </a:lnTo>
                  <a:close/>
                </a:path>
                <a:path w="2087879" h="474979">
                  <a:moveTo>
                    <a:pt x="790371" y="108216"/>
                  </a:moveTo>
                  <a:lnTo>
                    <a:pt x="787463" y="84302"/>
                  </a:lnTo>
                  <a:lnTo>
                    <a:pt x="785228" y="79641"/>
                  </a:lnTo>
                  <a:lnTo>
                    <a:pt x="778230" y="65024"/>
                  </a:lnTo>
                  <a:lnTo>
                    <a:pt x="773214" y="61074"/>
                  </a:lnTo>
                  <a:lnTo>
                    <a:pt x="761885" y="52158"/>
                  </a:lnTo>
                  <a:lnTo>
                    <a:pt x="737628" y="47472"/>
                  </a:lnTo>
                  <a:lnTo>
                    <a:pt x="720039" y="49390"/>
                  </a:lnTo>
                  <a:lnTo>
                    <a:pt x="706780" y="53733"/>
                  </a:lnTo>
                  <a:lnTo>
                    <a:pt x="698474" y="58343"/>
                  </a:lnTo>
                  <a:lnTo>
                    <a:pt x="695756" y="61074"/>
                  </a:lnTo>
                  <a:lnTo>
                    <a:pt x="696798" y="49885"/>
                  </a:lnTo>
                  <a:lnTo>
                    <a:pt x="661441" y="49885"/>
                  </a:lnTo>
                  <a:lnTo>
                    <a:pt x="661441" y="204457"/>
                  </a:lnTo>
                  <a:lnTo>
                    <a:pt x="696798" y="204457"/>
                  </a:lnTo>
                  <a:lnTo>
                    <a:pt x="696798" y="121043"/>
                  </a:lnTo>
                  <a:lnTo>
                    <a:pt x="698893" y="102514"/>
                  </a:lnTo>
                  <a:lnTo>
                    <a:pt x="705091" y="89623"/>
                  </a:lnTo>
                  <a:lnTo>
                    <a:pt x="715200" y="82092"/>
                  </a:lnTo>
                  <a:lnTo>
                    <a:pt x="729094" y="79641"/>
                  </a:lnTo>
                  <a:lnTo>
                    <a:pt x="742365" y="82092"/>
                  </a:lnTo>
                  <a:lnTo>
                    <a:pt x="742823" y="82092"/>
                  </a:lnTo>
                  <a:lnTo>
                    <a:pt x="750773" y="89433"/>
                  </a:lnTo>
                  <a:lnTo>
                    <a:pt x="750836" y="89623"/>
                  </a:lnTo>
                  <a:lnTo>
                    <a:pt x="754278" y="100736"/>
                  </a:lnTo>
                  <a:lnTo>
                    <a:pt x="754367" y="102514"/>
                  </a:lnTo>
                  <a:lnTo>
                    <a:pt x="755078" y="115443"/>
                  </a:lnTo>
                  <a:lnTo>
                    <a:pt x="755078" y="204457"/>
                  </a:lnTo>
                  <a:lnTo>
                    <a:pt x="790371" y="204457"/>
                  </a:lnTo>
                  <a:lnTo>
                    <a:pt x="790371" y="108216"/>
                  </a:lnTo>
                  <a:close/>
                </a:path>
                <a:path w="2087879" h="474979">
                  <a:moveTo>
                    <a:pt x="915187" y="374916"/>
                  </a:moveTo>
                  <a:lnTo>
                    <a:pt x="912291" y="351002"/>
                  </a:lnTo>
                  <a:lnTo>
                    <a:pt x="910056" y="346341"/>
                  </a:lnTo>
                  <a:lnTo>
                    <a:pt x="903058" y="331724"/>
                  </a:lnTo>
                  <a:lnTo>
                    <a:pt x="898042" y="327774"/>
                  </a:lnTo>
                  <a:lnTo>
                    <a:pt x="886714" y="318858"/>
                  </a:lnTo>
                  <a:lnTo>
                    <a:pt x="862457" y="314172"/>
                  </a:lnTo>
                  <a:lnTo>
                    <a:pt x="844867" y="316090"/>
                  </a:lnTo>
                  <a:lnTo>
                    <a:pt x="831608" y="320433"/>
                  </a:lnTo>
                  <a:lnTo>
                    <a:pt x="823302" y="325043"/>
                  </a:lnTo>
                  <a:lnTo>
                    <a:pt x="820585" y="327774"/>
                  </a:lnTo>
                  <a:lnTo>
                    <a:pt x="821626" y="316585"/>
                  </a:lnTo>
                  <a:lnTo>
                    <a:pt x="786269" y="316585"/>
                  </a:lnTo>
                  <a:lnTo>
                    <a:pt x="786269" y="471157"/>
                  </a:lnTo>
                  <a:lnTo>
                    <a:pt x="821626" y="471157"/>
                  </a:lnTo>
                  <a:lnTo>
                    <a:pt x="821626" y="387743"/>
                  </a:lnTo>
                  <a:lnTo>
                    <a:pt x="823722" y="369214"/>
                  </a:lnTo>
                  <a:lnTo>
                    <a:pt x="829906" y="356323"/>
                  </a:lnTo>
                  <a:lnTo>
                    <a:pt x="840028" y="348792"/>
                  </a:lnTo>
                  <a:lnTo>
                    <a:pt x="853922" y="346341"/>
                  </a:lnTo>
                  <a:lnTo>
                    <a:pt x="867194" y="348792"/>
                  </a:lnTo>
                  <a:lnTo>
                    <a:pt x="867651" y="348792"/>
                  </a:lnTo>
                  <a:lnTo>
                    <a:pt x="879894" y="382143"/>
                  </a:lnTo>
                  <a:lnTo>
                    <a:pt x="879894" y="471157"/>
                  </a:lnTo>
                  <a:lnTo>
                    <a:pt x="915187" y="471157"/>
                  </a:lnTo>
                  <a:lnTo>
                    <a:pt x="915187" y="374916"/>
                  </a:lnTo>
                  <a:close/>
                </a:path>
                <a:path w="2087879" h="474979">
                  <a:moveTo>
                    <a:pt x="947445" y="49885"/>
                  </a:moveTo>
                  <a:lnTo>
                    <a:pt x="913193" y="49885"/>
                  </a:lnTo>
                  <a:lnTo>
                    <a:pt x="913193" y="124764"/>
                  </a:lnTo>
                  <a:lnTo>
                    <a:pt x="910501" y="146151"/>
                  </a:lnTo>
                  <a:lnTo>
                    <a:pt x="903084" y="160286"/>
                  </a:lnTo>
                  <a:lnTo>
                    <a:pt x="891971" y="168071"/>
                  </a:lnTo>
                  <a:lnTo>
                    <a:pt x="878166" y="170472"/>
                  </a:lnTo>
                  <a:lnTo>
                    <a:pt x="863752" y="167640"/>
                  </a:lnTo>
                  <a:lnTo>
                    <a:pt x="852728" y="159118"/>
                  </a:lnTo>
                  <a:lnTo>
                    <a:pt x="845680" y="144843"/>
                  </a:lnTo>
                  <a:lnTo>
                    <a:pt x="843203" y="124764"/>
                  </a:lnTo>
                  <a:lnTo>
                    <a:pt x="845680" y="104863"/>
                  </a:lnTo>
                  <a:lnTo>
                    <a:pt x="852728" y="90690"/>
                  </a:lnTo>
                  <a:lnTo>
                    <a:pt x="863752" y="82194"/>
                  </a:lnTo>
                  <a:lnTo>
                    <a:pt x="878166" y="79375"/>
                  </a:lnTo>
                  <a:lnTo>
                    <a:pt x="891971" y="81749"/>
                  </a:lnTo>
                  <a:lnTo>
                    <a:pt x="903084" y="89496"/>
                  </a:lnTo>
                  <a:lnTo>
                    <a:pt x="910501" y="103517"/>
                  </a:lnTo>
                  <a:lnTo>
                    <a:pt x="913193" y="124764"/>
                  </a:lnTo>
                  <a:lnTo>
                    <a:pt x="913193" y="49885"/>
                  </a:lnTo>
                  <a:lnTo>
                    <a:pt x="912164" y="49885"/>
                  </a:lnTo>
                  <a:lnTo>
                    <a:pt x="912939" y="60490"/>
                  </a:lnTo>
                  <a:lnTo>
                    <a:pt x="910056" y="57886"/>
                  </a:lnTo>
                  <a:lnTo>
                    <a:pt x="901801" y="53467"/>
                  </a:lnTo>
                  <a:lnTo>
                    <a:pt x="888885" y="49314"/>
                  </a:lnTo>
                  <a:lnTo>
                    <a:pt x="872045" y="47472"/>
                  </a:lnTo>
                  <a:lnTo>
                    <a:pt x="847420" y="52755"/>
                  </a:lnTo>
                  <a:lnTo>
                    <a:pt x="826198" y="67995"/>
                  </a:lnTo>
                  <a:lnTo>
                    <a:pt x="811314" y="92303"/>
                  </a:lnTo>
                  <a:lnTo>
                    <a:pt x="805700" y="124764"/>
                  </a:lnTo>
                  <a:lnTo>
                    <a:pt x="811314" y="157353"/>
                  </a:lnTo>
                  <a:lnTo>
                    <a:pt x="826198" y="181648"/>
                  </a:lnTo>
                  <a:lnTo>
                    <a:pt x="847420" y="196811"/>
                  </a:lnTo>
                  <a:lnTo>
                    <a:pt x="872045" y="202044"/>
                  </a:lnTo>
                  <a:lnTo>
                    <a:pt x="888898" y="200202"/>
                  </a:lnTo>
                  <a:lnTo>
                    <a:pt x="901941" y="195732"/>
                  </a:lnTo>
                  <a:lnTo>
                    <a:pt x="910526" y="190233"/>
                  </a:lnTo>
                  <a:lnTo>
                    <a:pt x="912025" y="188137"/>
                  </a:lnTo>
                  <a:lnTo>
                    <a:pt x="911923" y="190233"/>
                  </a:lnTo>
                  <a:lnTo>
                    <a:pt x="887272" y="221615"/>
                  </a:lnTo>
                  <a:lnTo>
                    <a:pt x="879017" y="222161"/>
                  </a:lnTo>
                  <a:lnTo>
                    <a:pt x="866711" y="220865"/>
                  </a:lnTo>
                  <a:lnTo>
                    <a:pt x="858583" y="216789"/>
                  </a:lnTo>
                  <a:lnTo>
                    <a:pt x="853414" y="209753"/>
                  </a:lnTo>
                  <a:lnTo>
                    <a:pt x="849972" y="199504"/>
                  </a:lnTo>
                  <a:lnTo>
                    <a:pt x="813320" y="199504"/>
                  </a:lnTo>
                  <a:lnTo>
                    <a:pt x="835418" y="241261"/>
                  </a:lnTo>
                  <a:lnTo>
                    <a:pt x="878751" y="254596"/>
                  </a:lnTo>
                  <a:lnTo>
                    <a:pt x="894994" y="253174"/>
                  </a:lnTo>
                  <a:lnTo>
                    <a:pt x="932535" y="233756"/>
                  </a:lnTo>
                  <a:lnTo>
                    <a:pt x="947140" y="185318"/>
                  </a:lnTo>
                  <a:lnTo>
                    <a:pt x="947445" y="170472"/>
                  </a:lnTo>
                  <a:lnTo>
                    <a:pt x="947445" y="79375"/>
                  </a:lnTo>
                  <a:lnTo>
                    <a:pt x="947445" y="60490"/>
                  </a:lnTo>
                  <a:lnTo>
                    <a:pt x="947445" y="49885"/>
                  </a:lnTo>
                  <a:close/>
                </a:path>
                <a:path w="2087879" h="474979">
                  <a:moveTo>
                    <a:pt x="1078014" y="418477"/>
                  </a:moveTo>
                  <a:lnTo>
                    <a:pt x="1042060" y="418477"/>
                  </a:lnTo>
                  <a:lnTo>
                    <a:pt x="1036256" y="429031"/>
                  </a:lnTo>
                  <a:lnTo>
                    <a:pt x="1028903" y="436448"/>
                  </a:lnTo>
                  <a:lnTo>
                    <a:pt x="1019238" y="440817"/>
                  </a:lnTo>
                  <a:lnTo>
                    <a:pt x="1006513" y="442252"/>
                  </a:lnTo>
                  <a:lnTo>
                    <a:pt x="991590" y="439839"/>
                  </a:lnTo>
                  <a:lnTo>
                    <a:pt x="992098" y="439839"/>
                  </a:lnTo>
                  <a:lnTo>
                    <a:pt x="980160" y="433222"/>
                  </a:lnTo>
                  <a:lnTo>
                    <a:pt x="971550" y="422300"/>
                  </a:lnTo>
                  <a:lnTo>
                    <a:pt x="967968" y="407416"/>
                  </a:lnTo>
                  <a:lnTo>
                    <a:pt x="1077810" y="407416"/>
                  </a:lnTo>
                  <a:lnTo>
                    <a:pt x="1075080" y="375577"/>
                  </a:lnTo>
                  <a:lnTo>
                    <a:pt x="1074661" y="370700"/>
                  </a:lnTo>
                  <a:lnTo>
                    <a:pt x="1062964" y="346075"/>
                  </a:lnTo>
                  <a:lnTo>
                    <a:pt x="1060615" y="341109"/>
                  </a:lnTo>
                  <a:lnTo>
                    <a:pt x="1041349" y="324916"/>
                  </a:lnTo>
                  <a:lnTo>
                    <a:pt x="1041349" y="375577"/>
                  </a:lnTo>
                  <a:lnTo>
                    <a:pt x="968489" y="375577"/>
                  </a:lnTo>
                  <a:lnTo>
                    <a:pt x="972096" y="362496"/>
                  </a:lnTo>
                  <a:lnTo>
                    <a:pt x="980122" y="353301"/>
                  </a:lnTo>
                  <a:lnTo>
                    <a:pt x="991628" y="347865"/>
                  </a:lnTo>
                  <a:lnTo>
                    <a:pt x="1005662" y="346075"/>
                  </a:lnTo>
                  <a:lnTo>
                    <a:pt x="1020838" y="348869"/>
                  </a:lnTo>
                  <a:lnTo>
                    <a:pt x="1031951" y="355993"/>
                  </a:lnTo>
                  <a:lnTo>
                    <a:pt x="1038847" y="365518"/>
                  </a:lnTo>
                  <a:lnTo>
                    <a:pt x="1041349" y="375577"/>
                  </a:lnTo>
                  <a:lnTo>
                    <a:pt x="1041349" y="324916"/>
                  </a:lnTo>
                  <a:lnTo>
                    <a:pt x="1037132" y="321360"/>
                  </a:lnTo>
                  <a:lnTo>
                    <a:pt x="1005662" y="314172"/>
                  </a:lnTo>
                  <a:lnTo>
                    <a:pt x="976452" y="319963"/>
                  </a:lnTo>
                  <a:lnTo>
                    <a:pt x="952563" y="336270"/>
                  </a:lnTo>
                  <a:lnTo>
                    <a:pt x="936447" y="361530"/>
                  </a:lnTo>
                  <a:lnTo>
                    <a:pt x="936371" y="361899"/>
                  </a:lnTo>
                  <a:lnTo>
                    <a:pt x="936269" y="362496"/>
                  </a:lnTo>
                  <a:lnTo>
                    <a:pt x="930529" y="394131"/>
                  </a:lnTo>
                  <a:lnTo>
                    <a:pt x="935634" y="425411"/>
                  </a:lnTo>
                  <a:lnTo>
                    <a:pt x="950480" y="450989"/>
                  </a:lnTo>
                  <a:lnTo>
                    <a:pt x="974344" y="468261"/>
                  </a:lnTo>
                  <a:lnTo>
                    <a:pt x="1006513" y="474611"/>
                  </a:lnTo>
                  <a:lnTo>
                    <a:pt x="1032014" y="470535"/>
                  </a:lnTo>
                  <a:lnTo>
                    <a:pt x="1052741" y="459066"/>
                  </a:lnTo>
                  <a:lnTo>
                    <a:pt x="1067435" y="442252"/>
                  </a:lnTo>
                  <a:lnTo>
                    <a:pt x="1068222" y="441337"/>
                  </a:lnTo>
                  <a:lnTo>
                    <a:pt x="1078014" y="418477"/>
                  </a:lnTo>
                  <a:close/>
                </a:path>
                <a:path w="2087879" h="474979">
                  <a:moveTo>
                    <a:pt x="1107503" y="49885"/>
                  </a:moveTo>
                  <a:lnTo>
                    <a:pt x="1080287" y="49885"/>
                  </a:lnTo>
                  <a:lnTo>
                    <a:pt x="1080287" y="13868"/>
                  </a:lnTo>
                  <a:lnTo>
                    <a:pt x="1044930" y="13868"/>
                  </a:lnTo>
                  <a:lnTo>
                    <a:pt x="1044930" y="49885"/>
                  </a:lnTo>
                  <a:lnTo>
                    <a:pt x="1022273" y="49885"/>
                  </a:lnTo>
                  <a:lnTo>
                    <a:pt x="1022273" y="80416"/>
                  </a:lnTo>
                  <a:lnTo>
                    <a:pt x="1044930" y="80416"/>
                  </a:lnTo>
                  <a:lnTo>
                    <a:pt x="1044930" y="162915"/>
                  </a:lnTo>
                  <a:lnTo>
                    <a:pt x="1046924" y="183032"/>
                  </a:lnTo>
                  <a:lnTo>
                    <a:pt x="1053515" y="195795"/>
                  </a:lnTo>
                  <a:lnTo>
                    <a:pt x="1065695" y="202501"/>
                  </a:lnTo>
                  <a:lnTo>
                    <a:pt x="1084376" y="204457"/>
                  </a:lnTo>
                  <a:lnTo>
                    <a:pt x="1107503" y="204457"/>
                  </a:lnTo>
                  <a:lnTo>
                    <a:pt x="1107503" y="174117"/>
                  </a:lnTo>
                  <a:lnTo>
                    <a:pt x="1107503" y="173139"/>
                  </a:lnTo>
                  <a:lnTo>
                    <a:pt x="1089723" y="173139"/>
                  </a:lnTo>
                  <a:lnTo>
                    <a:pt x="1080287" y="173443"/>
                  </a:lnTo>
                  <a:lnTo>
                    <a:pt x="1080287" y="80416"/>
                  </a:lnTo>
                  <a:lnTo>
                    <a:pt x="1107503" y="80416"/>
                  </a:lnTo>
                  <a:lnTo>
                    <a:pt x="1107503" y="49885"/>
                  </a:lnTo>
                  <a:close/>
                </a:path>
                <a:path w="2087879" h="474979">
                  <a:moveTo>
                    <a:pt x="1262710" y="127685"/>
                  </a:moveTo>
                  <a:lnTo>
                    <a:pt x="1256004" y="91948"/>
                  </a:lnTo>
                  <a:lnTo>
                    <a:pt x="1247635" y="79895"/>
                  </a:lnTo>
                  <a:lnTo>
                    <a:pt x="1238643" y="66941"/>
                  </a:lnTo>
                  <a:lnTo>
                    <a:pt x="1225791" y="59067"/>
                  </a:lnTo>
                  <a:lnTo>
                    <a:pt x="1225791" y="127685"/>
                  </a:lnTo>
                  <a:lnTo>
                    <a:pt x="1222756" y="149593"/>
                  </a:lnTo>
                  <a:lnTo>
                    <a:pt x="1214564" y="164439"/>
                  </a:lnTo>
                  <a:lnTo>
                    <a:pt x="1202626" y="172872"/>
                  </a:lnTo>
                  <a:lnTo>
                    <a:pt x="1188351" y="175552"/>
                  </a:lnTo>
                  <a:lnTo>
                    <a:pt x="1174051" y="173037"/>
                  </a:lnTo>
                  <a:lnTo>
                    <a:pt x="1162138" y="164871"/>
                  </a:lnTo>
                  <a:lnTo>
                    <a:pt x="1153998" y="150075"/>
                  </a:lnTo>
                  <a:lnTo>
                    <a:pt x="1153934" y="149593"/>
                  </a:lnTo>
                  <a:lnTo>
                    <a:pt x="1150975" y="127685"/>
                  </a:lnTo>
                  <a:lnTo>
                    <a:pt x="1153985" y="104914"/>
                  </a:lnTo>
                  <a:lnTo>
                    <a:pt x="1162100" y="90195"/>
                  </a:lnTo>
                  <a:lnTo>
                    <a:pt x="1173988" y="82257"/>
                  </a:lnTo>
                  <a:lnTo>
                    <a:pt x="1188351" y="79895"/>
                  </a:lnTo>
                  <a:lnTo>
                    <a:pt x="1202690" y="82397"/>
                  </a:lnTo>
                  <a:lnTo>
                    <a:pt x="1214615" y="90563"/>
                  </a:lnTo>
                  <a:lnTo>
                    <a:pt x="1222768" y="105333"/>
                  </a:lnTo>
                  <a:lnTo>
                    <a:pt x="1225791" y="127685"/>
                  </a:lnTo>
                  <a:lnTo>
                    <a:pt x="1225791" y="59067"/>
                  </a:lnTo>
                  <a:lnTo>
                    <a:pt x="1214716" y="52273"/>
                  </a:lnTo>
                  <a:lnTo>
                    <a:pt x="1188351" y="47472"/>
                  </a:lnTo>
                  <a:lnTo>
                    <a:pt x="1162037" y="52273"/>
                  </a:lnTo>
                  <a:lnTo>
                    <a:pt x="1138135" y="66941"/>
                  </a:lnTo>
                  <a:lnTo>
                    <a:pt x="1120775" y="91948"/>
                  </a:lnTo>
                  <a:lnTo>
                    <a:pt x="1114056" y="127685"/>
                  </a:lnTo>
                  <a:lnTo>
                    <a:pt x="1120749" y="163461"/>
                  </a:lnTo>
                  <a:lnTo>
                    <a:pt x="1138097" y="188455"/>
                  </a:lnTo>
                  <a:lnTo>
                    <a:pt x="1161986" y="203123"/>
                  </a:lnTo>
                  <a:lnTo>
                    <a:pt x="1188351" y="207911"/>
                  </a:lnTo>
                  <a:lnTo>
                    <a:pt x="1214716" y="203123"/>
                  </a:lnTo>
                  <a:lnTo>
                    <a:pt x="1238643" y="188455"/>
                  </a:lnTo>
                  <a:lnTo>
                    <a:pt x="1247609" y="175552"/>
                  </a:lnTo>
                  <a:lnTo>
                    <a:pt x="1256004" y="163461"/>
                  </a:lnTo>
                  <a:lnTo>
                    <a:pt x="1262710" y="127685"/>
                  </a:lnTo>
                  <a:close/>
                </a:path>
                <a:path w="2087879" h="474979">
                  <a:moveTo>
                    <a:pt x="1300327" y="316585"/>
                  </a:moveTo>
                  <a:lnTo>
                    <a:pt x="1273124" y="316585"/>
                  </a:lnTo>
                  <a:lnTo>
                    <a:pt x="1273124" y="280568"/>
                  </a:lnTo>
                  <a:lnTo>
                    <a:pt x="1237767" y="280568"/>
                  </a:lnTo>
                  <a:lnTo>
                    <a:pt x="1237767" y="316585"/>
                  </a:lnTo>
                  <a:lnTo>
                    <a:pt x="1220965" y="316585"/>
                  </a:lnTo>
                  <a:lnTo>
                    <a:pt x="1215097" y="316585"/>
                  </a:lnTo>
                  <a:lnTo>
                    <a:pt x="1180211" y="316585"/>
                  </a:lnTo>
                  <a:lnTo>
                    <a:pt x="1147851" y="361899"/>
                  </a:lnTo>
                  <a:lnTo>
                    <a:pt x="1115745" y="316585"/>
                  </a:lnTo>
                  <a:lnTo>
                    <a:pt x="1073099" y="316585"/>
                  </a:lnTo>
                  <a:lnTo>
                    <a:pt x="1126680" y="391718"/>
                  </a:lnTo>
                  <a:lnTo>
                    <a:pt x="1069898" y="471157"/>
                  </a:lnTo>
                  <a:lnTo>
                    <a:pt x="1111250" y="471157"/>
                  </a:lnTo>
                  <a:lnTo>
                    <a:pt x="1147064" y="420497"/>
                  </a:lnTo>
                  <a:lnTo>
                    <a:pt x="1183132" y="471157"/>
                  </a:lnTo>
                  <a:lnTo>
                    <a:pt x="1225791" y="471157"/>
                  </a:lnTo>
                  <a:lnTo>
                    <a:pt x="1189558" y="420497"/>
                  </a:lnTo>
                  <a:lnTo>
                    <a:pt x="1168234" y="390677"/>
                  </a:lnTo>
                  <a:lnTo>
                    <a:pt x="1188720" y="361899"/>
                  </a:lnTo>
                  <a:lnTo>
                    <a:pt x="1215097" y="324827"/>
                  </a:lnTo>
                  <a:lnTo>
                    <a:pt x="1215097" y="347116"/>
                  </a:lnTo>
                  <a:lnTo>
                    <a:pt x="1237767" y="347116"/>
                  </a:lnTo>
                  <a:lnTo>
                    <a:pt x="1237767" y="429615"/>
                  </a:lnTo>
                  <a:lnTo>
                    <a:pt x="1239748" y="449732"/>
                  </a:lnTo>
                  <a:lnTo>
                    <a:pt x="1246352" y="462495"/>
                  </a:lnTo>
                  <a:lnTo>
                    <a:pt x="1258531" y="469201"/>
                  </a:lnTo>
                  <a:lnTo>
                    <a:pt x="1277226" y="471157"/>
                  </a:lnTo>
                  <a:lnTo>
                    <a:pt x="1300327" y="471157"/>
                  </a:lnTo>
                  <a:lnTo>
                    <a:pt x="1300327" y="440817"/>
                  </a:lnTo>
                  <a:lnTo>
                    <a:pt x="1300327" y="439839"/>
                  </a:lnTo>
                  <a:lnTo>
                    <a:pt x="1282560" y="439839"/>
                  </a:lnTo>
                  <a:lnTo>
                    <a:pt x="1273124" y="440143"/>
                  </a:lnTo>
                  <a:lnTo>
                    <a:pt x="1273124" y="347116"/>
                  </a:lnTo>
                  <a:lnTo>
                    <a:pt x="1300327" y="347116"/>
                  </a:lnTo>
                  <a:lnTo>
                    <a:pt x="1300327" y="316585"/>
                  </a:lnTo>
                  <a:close/>
                </a:path>
                <a:path w="2087879" h="474979">
                  <a:moveTo>
                    <a:pt x="1528330" y="49885"/>
                  </a:moveTo>
                  <a:lnTo>
                    <a:pt x="1490497" y="49885"/>
                  </a:lnTo>
                  <a:lnTo>
                    <a:pt x="1467192" y="139928"/>
                  </a:lnTo>
                  <a:lnTo>
                    <a:pt x="1457731" y="104635"/>
                  </a:lnTo>
                  <a:lnTo>
                    <a:pt x="1443037" y="49885"/>
                  </a:lnTo>
                  <a:lnTo>
                    <a:pt x="1409496" y="49885"/>
                  </a:lnTo>
                  <a:lnTo>
                    <a:pt x="1385341" y="139928"/>
                  </a:lnTo>
                  <a:lnTo>
                    <a:pt x="1362036" y="49885"/>
                  </a:lnTo>
                  <a:lnTo>
                    <a:pt x="1324203" y="49885"/>
                  </a:lnTo>
                  <a:lnTo>
                    <a:pt x="1368742" y="204457"/>
                  </a:lnTo>
                  <a:lnTo>
                    <a:pt x="1399273" y="204457"/>
                  </a:lnTo>
                  <a:lnTo>
                    <a:pt x="1416405" y="139928"/>
                  </a:lnTo>
                  <a:lnTo>
                    <a:pt x="1425778" y="104635"/>
                  </a:lnTo>
                  <a:lnTo>
                    <a:pt x="1453261" y="204457"/>
                  </a:lnTo>
                  <a:lnTo>
                    <a:pt x="1483791" y="204457"/>
                  </a:lnTo>
                  <a:lnTo>
                    <a:pt x="1502384" y="139928"/>
                  </a:lnTo>
                  <a:lnTo>
                    <a:pt x="1528330" y="49885"/>
                  </a:lnTo>
                  <a:close/>
                </a:path>
                <a:path w="2087879" h="474979">
                  <a:moveTo>
                    <a:pt x="1664881" y="108216"/>
                  </a:moveTo>
                  <a:lnTo>
                    <a:pt x="1661985" y="84302"/>
                  </a:lnTo>
                  <a:lnTo>
                    <a:pt x="1659737" y="79641"/>
                  </a:lnTo>
                  <a:lnTo>
                    <a:pt x="1652739" y="65024"/>
                  </a:lnTo>
                  <a:lnTo>
                    <a:pt x="1647736" y="61074"/>
                  </a:lnTo>
                  <a:lnTo>
                    <a:pt x="1636395" y="52158"/>
                  </a:lnTo>
                  <a:lnTo>
                    <a:pt x="1612138" y="47472"/>
                  </a:lnTo>
                  <a:lnTo>
                    <a:pt x="1594548" y="49390"/>
                  </a:lnTo>
                  <a:lnTo>
                    <a:pt x="1581289" y="53733"/>
                  </a:lnTo>
                  <a:lnTo>
                    <a:pt x="1572983" y="58343"/>
                  </a:lnTo>
                  <a:lnTo>
                    <a:pt x="1570266" y="61074"/>
                  </a:lnTo>
                  <a:lnTo>
                    <a:pt x="1570393" y="53733"/>
                  </a:lnTo>
                  <a:lnTo>
                    <a:pt x="1570507" y="47472"/>
                  </a:lnTo>
                  <a:lnTo>
                    <a:pt x="1571307" y="0"/>
                  </a:lnTo>
                  <a:lnTo>
                    <a:pt x="1535950" y="0"/>
                  </a:lnTo>
                  <a:lnTo>
                    <a:pt x="1535950" y="204457"/>
                  </a:lnTo>
                  <a:lnTo>
                    <a:pt x="1571307" y="204457"/>
                  </a:lnTo>
                  <a:lnTo>
                    <a:pt x="1571307" y="121043"/>
                  </a:lnTo>
                  <a:lnTo>
                    <a:pt x="1573403" y="102514"/>
                  </a:lnTo>
                  <a:lnTo>
                    <a:pt x="1579600" y="89623"/>
                  </a:lnTo>
                  <a:lnTo>
                    <a:pt x="1589722" y="82092"/>
                  </a:lnTo>
                  <a:lnTo>
                    <a:pt x="1603603" y="79641"/>
                  </a:lnTo>
                  <a:lnTo>
                    <a:pt x="1616875" y="82092"/>
                  </a:lnTo>
                  <a:lnTo>
                    <a:pt x="1617332" y="82092"/>
                  </a:lnTo>
                  <a:lnTo>
                    <a:pt x="1625295" y="89433"/>
                  </a:lnTo>
                  <a:lnTo>
                    <a:pt x="1625346" y="89623"/>
                  </a:lnTo>
                  <a:lnTo>
                    <a:pt x="1628787" y="100736"/>
                  </a:lnTo>
                  <a:lnTo>
                    <a:pt x="1628876" y="102514"/>
                  </a:lnTo>
                  <a:lnTo>
                    <a:pt x="1629587" y="115443"/>
                  </a:lnTo>
                  <a:lnTo>
                    <a:pt x="1629587" y="204457"/>
                  </a:lnTo>
                  <a:lnTo>
                    <a:pt x="1664881" y="204457"/>
                  </a:lnTo>
                  <a:lnTo>
                    <a:pt x="1664881" y="108216"/>
                  </a:lnTo>
                  <a:close/>
                </a:path>
                <a:path w="2087879" h="474979">
                  <a:moveTo>
                    <a:pt x="1818640" y="204457"/>
                  </a:moveTo>
                  <a:lnTo>
                    <a:pt x="1813801" y="161378"/>
                  </a:lnTo>
                  <a:lnTo>
                    <a:pt x="1813775" y="135953"/>
                  </a:lnTo>
                  <a:lnTo>
                    <a:pt x="1814017" y="111798"/>
                  </a:lnTo>
                  <a:lnTo>
                    <a:pt x="1810232" y="83705"/>
                  </a:lnTo>
                  <a:lnTo>
                    <a:pt x="1806790" y="77749"/>
                  </a:lnTo>
                  <a:lnTo>
                    <a:pt x="1798497" y="63411"/>
                  </a:lnTo>
                  <a:lnTo>
                    <a:pt x="1780489" y="52120"/>
                  </a:lnTo>
                  <a:lnTo>
                    <a:pt x="1780489" y="135953"/>
                  </a:lnTo>
                  <a:lnTo>
                    <a:pt x="1780425" y="139293"/>
                  </a:lnTo>
                  <a:lnTo>
                    <a:pt x="1777453" y="157797"/>
                  </a:lnTo>
                  <a:lnTo>
                    <a:pt x="1769186" y="169684"/>
                  </a:lnTo>
                  <a:lnTo>
                    <a:pt x="1756892" y="175856"/>
                  </a:lnTo>
                  <a:lnTo>
                    <a:pt x="1741805" y="177634"/>
                  </a:lnTo>
                  <a:lnTo>
                    <a:pt x="1731886" y="176504"/>
                  </a:lnTo>
                  <a:lnTo>
                    <a:pt x="1724964" y="173215"/>
                  </a:lnTo>
                  <a:lnTo>
                    <a:pt x="1720926" y="167855"/>
                  </a:lnTo>
                  <a:lnTo>
                    <a:pt x="1719605" y="160502"/>
                  </a:lnTo>
                  <a:lnTo>
                    <a:pt x="1723847" y="150761"/>
                  </a:lnTo>
                  <a:lnTo>
                    <a:pt x="1735975" y="143954"/>
                  </a:lnTo>
                  <a:lnTo>
                    <a:pt x="1755152" y="139293"/>
                  </a:lnTo>
                  <a:lnTo>
                    <a:pt x="1780489" y="135953"/>
                  </a:lnTo>
                  <a:lnTo>
                    <a:pt x="1780489" y="52120"/>
                  </a:lnTo>
                  <a:lnTo>
                    <a:pt x="1778863" y="51092"/>
                  </a:lnTo>
                  <a:lnTo>
                    <a:pt x="1751380" y="46951"/>
                  </a:lnTo>
                  <a:lnTo>
                    <a:pt x="1729384" y="50647"/>
                  </a:lnTo>
                  <a:lnTo>
                    <a:pt x="1709635" y="61772"/>
                  </a:lnTo>
                  <a:lnTo>
                    <a:pt x="1694853" y="80327"/>
                  </a:lnTo>
                  <a:lnTo>
                    <a:pt x="1687766" y="106337"/>
                  </a:lnTo>
                  <a:lnTo>
                    <a:pt x="1724037" y="106337"/>
                  </a:lnTo>
                  <a:lnTo>
                    <a:pt x="1726399" y="93154"/>
                  </a:lnTo>
                  <a:lnTo>
                    <a:pt x="1731657" y="84302"/>
                  </a:lnTo>
                  <a:lnTo>
                    <a:pt x="1740014" y="79311"/>
                  </a:lnTo>
                  <a:lnTo>
                    <a:pt x="1751634" y="77749"/>
                  </a:lnTo>
                  <a:lnTo>
                    <a:pt x="1762760" y="79108"/>
                  </a:lnTo>
                  <a:lnTo>
                    <a:pt x="1771281" y="83845"/>
                  </a:lnTo>
                  <a:lnTo>
                    <a:pt x="1776730" y="92887"/>
                  </a:lnTo>
                  <a:lnTo>
                    <a:pt x="1776768" y="93154"/>
                  </a:lnTo>
                  <a:lnTo>
                    <a:pt x="1778660" y="107175"/>
                  </a:lnTo>
                  <a:lnTo>
                    <a:pt x="1780349" y="107175"/>
                  </a:lnTo>
                  <a:lnTo>
                    <a:pt x="1741271" y="112204"/>
                  </a:lnTo>
                  <a:lnTo>
                    <a:pt x="1709940" y="121551"/>
                  </a:lnTo>
                  <a:lnTo>
                    <a:pt x="1689125" y="137172"/>
                  </a:lnTo>
                  <a:lnTo>
                    <a:pt x="1681581" y="161023"/>
                  </a:lnTo>
                  <a:lnTo>
                    <a:pt x="1681657" y="161378"/>
                  </a:lnTo>
                  <a:lnTo>
                    <a:pt x="1686128" y="180771"/>
                  </a:lnTo>
                  <a:lnTo>
                    <a:pt x="1698282" y="195503"/>
                  </a:lnTo>
                  <a:lnTo>
                    <a:pt x="1715808" y="204724"/>
                  </a:lnTo>
                  <a:lnTo>
                    <a:pt x="1736471" y="207911"/>
                  </a:lnTo>
                  <a:lnTo>
                    <a:pt x="1754733" y="206197"/>
                  </a:lnTo>
                  <a:lnTo>
                    <a:pt x="1768957" y="201650"/>
                  </a:lnTo>
                  <a:lnTo>
                    <a:pt x="1778647" y="195211"/>
                  </a:lnTo>
                  <a:lnTo>
                    <a:pt x="1780755" y="191833"/>
                  </a:lnTo>
                  <a:lnTo>
                    <a:pt x="1782635" y="204457"/>
                  </a:lnTo>
                  <a:lnTo>
                    <a:pt x="1818640" y="204457"/>
                  </a:lnTo>
                  <a:close/>
                </a:path>
                <a:path w="2087879" h="474979">
                  <a:moveTo>
                    <a:pt x="1908670" y="49885"/>
                  </a:moveTo>
                  <a:lnTo>
                    <a:pt x="1881454" y="49885"/>
                  </a:lnTo>
                  <a:lnTo>
                    <a:pt x="1881454" y="13868"/>
                  </a:lnTo>
                  <a:lnTo>
                    <a:pt x="1846097" y="13868"/>
                  </a:lnTo>
                  <a:lnTo>
                    <a:pt x="1846097" y="49885"/>
                  </a:lnTo>
                  <a:lnTo>
                    <a:pt x="1823440" y="49885"/>
                  </a:lnTo>
                  <a:lnTo>
                    <a:pt x="1823440" y="80416"/>
                  </a:lnTo>
                  <a:lnTo>
                    <a:pt x="1846097" y="80416"/>
                  </a:lnTo>
                  <a:lnTo>
                    <a:pt x="1846097" y="162915"/>
                  </a:lnTo>
                  <a:lnTo>
                    <a:pt x="1848091" y="183032"/>
                  </a:lnTo>
                  <a:lnTo>
                    <a:pt x="1854695" y="195795"/>
                  </a:lnTo>
                  <a:lnTo>
                    <a:pt x="1866861" y="202501"/>
                  </a:lnTo>
                  <a:lnTo>
                    <a:pt x="1885556" y="204457"/>
                  </a:lnTo>
                  <a:lnTo>
                    <a:pt x="1908670" y="204457"/>
                  </a:lnTo>
                  <a:lnTo>
                    <a:pt x="1908670" y="174117"/>
                  </a:lnTo>
                  <a:lnTo>
                    <a:pt x="1908670" y="173139"/>
                  </a:lnTo>
                  <a:lnTo>
                    <a:pt x="1890890" y="173139"/>
                  </a:lnTo>
                  <a:lnTo>
                    <a:pt x="1881454" y="173443"/>
                  </a:lnTo>
                  <a:lnTo>
                    <a:pt x="1881454" y="80416"/>
                  </a:lnTo>
                  <a:lnTo>
                    <a:pt x="1908670" y="80416"/>
                  </a:lnTo>
                  <a:lnTo>
                    <a:pt x="1908670" y="49885"/>
                  </a:lnTo>
                  <a:close/>
                </a:path>
                <a:path w="2087879" h="474979">
                  <a:moveTo>
                    <a:pt x="1952561" y="0"/>
                  </a:moveTo>
                  <a:lnTo>
                    <a:pt x="1913432" y="0"/>
                  </a:lnTo>
                  <a:lnTo>
                    <a:pt x="1919681" y="75082"/>
                  </a:lnTo>
                  <a:lnTo>
                    <a:pt x="1946313" y="75082"/>
                  </a:lnTo>
                  <a:lnTo>
                    <a:pt x="1952561" y="0"/>
                  </a:lnTo>
                  <a:close/>
                </a:path>
                <a:path w="2087879" h="474979">
                  <a:moveTo>
                    <a:pt x="2087867" y="157835"/>
                  </a:moveTo>
                  <a:lnTo>
                    <a:pt x="2053971" y="115049"/>
                  </a:lnTo>
                  <a:lnTo>
                    <a:pt x="2001266" y="103276"/>
                  </a:lnTo>
                  <a:lnTo>
                    <a:pt x="1996643" y="100215"/>
                  </a:lnTo>
                  <a:lnTo>
                    <a:pt x="1996643" y="91681"/>
                  </a:lnTo>
                  <a:lnTo>
                    <a:pt x="1998624" y="85928"/>
                  </a:lnTo>
                  <a:lnTo>
                    <a:pt x="2003971" y="82029"/>
                  </a:lnTo>
                  <a:lnTo>
                    <a:pt x="2011819" y="79819"/>
                  </a:lnTo>
                  <a:lnTo>
                    <a:pt x="2021255" y="79121"/>
                  </a:lnTo>
                  <a:lnTo>
                    <a:pt x="2031822" y="80175"/>
                  </a:lnTo>
                  <a:lnTo>
                    <a:pt x="2040255" y="83908"/>
                  </a:lnTo>
                  <a:lnTo>
                    <a:pt x="2046541" y="91173"/>
                  </a:lnTo>
                  <a:lnTo>
                    <a:pt x="2050694" y="102819"/>
                  </a:lnTo>
                  <a:lnTo>
                    <a:pt x="2087016" y="102819"/>
                  </a:lnTo>
                  <a:lnTo>
                    <a:pt x="2079294" y="79095"/>
                  </a:lnTo>
                  <a:lnTo>
                    <a:pt x="2065604" y="61658"/>
                  </a:lnTo>
                  <a:lnTo>
                    <a:pt x="2046859" y="50888"/>
                  </a:lnTo>
                  <a:lnTo>
                    <a:pt x="2023922" y="47205"/>
                  </a:lnTo>
                  <a:lnTo>
                    <a:pt x="2000097" y="50317"/>
                  </a:lnTo>
                  <a:lnTo>
                    <a:pt x="1980057" y="59309"/>
                  </a:lnTo>
                  <a:lnTo>
                    <a:pt x="1966252" y="73634"/>
                  </a:lnTo>
                  <a:lnTo>
                    <a:pt x="1961095" y="92786"/>
                  </a:lnTo>
                  <a:lnTo>
                    <a:pt x="1965350" y="112039"/>
                  </a:lnTo>
                  <a:lnTo>
                    <a:pt x="1976196" y="125183"/>
                  </a:lnTo>
                  <a:lnTo>
                    <a:pt x="1990788" y="133413"/>
                  </a:lnTo>
                  <a:lnTo>
                    <a:pt x="2005939" y="137807"/>
                  </a:lnTo>
                  <a:lnTo>
                    <a:pt x="2005787" y="137807"/>
                  </a:lnTo>
                  <a:lnTo>
                    <a:pt x="2045538" y="148450"/>
                  </a:lnTo>
                  <a:lnTo>
                    <a:pt x="2052243" y="160477"/>
                  </a:lnTo>
                  <a:lnTo>
                    <a:pt x="2050313" y="167208"/>
                  </a:lnTo>
                  <a:lnTo>
                    <a:pt x="2044750" y="172173"/>
                  </a:lnTo>
                  <a:lnTo>
                    <a:pt x="2035987" y="175260"/>
                  </a:lnTo>
                  <a:lnTo>
                    <a:pt x="2024456" y="176326"/>
                  </a:lnTo>
                  <a:lnTo>
                    <a:pt x="2012010" y="174713"/>
                  </a:lnTo>
                  <a:lnTo>
                    <a:pt x="2002917" y="169583"/>
                  </a:lnTo>
                  <a:lnTo>
                    <a:pt x="1996579" y="160477"/>
                  </a:lnTo>
                  <a:lnTo>
                    <a:pt x="1992414" y="146964"/>
                  </a:lnTo>
                  <a:lnTo>
                    <a:pt x="1956142" y="146964"/>
                  </a:lnTo>
                  <a:lnTo>
                    <a:pt x="1962581" y="170357"/>
                  </a:lnTo>
                  <a:lnTo>
                    <a:pt x="1976310" y="189763"/>
                  </a:lnTo>
                  <a:lnTo>
                    <a:pt x="1996909" y="203009"/>
                  </a:lnTo>
                  <a:lnTo>
                    <a:pt x="2023922" y="207911"/>
                  </a:lnTo>
                  <a:lnTo>
                    <a:pt x="2048459" y="204482"/>
                  </a:lnTo>
                  <a:lnTo>
                    <a:pt x="2068817" y="194614"/>
                  </a:lnTo>
                  <a:lnTo>
                    <a:pt x="2082723" y="178866"/>
                  </a:lnTo>
                  <a:lnTo>
                    <a:pt x="2083346" y="176326"/>
                  </a:lnTo>
                  <a:lnTo>
                    <a:pt x="2087867" y="157835"/>
                  </a:lnTo>
                  <a:close/>
                </a:path>
              </a:pathLst>
            </a:custGeom>
            <a:solidFill>
              <a:srgbClr val="0B1A2A"/>
            </a:solidFill>
          </p:spPr>
          <p:txBody>
            <a:bodyPr wrap="square" lIns="0" tIns="0" rIns="0" bIns="0" rtlCol="0"/>
            <a:lstStyle/>
            <a:p>
              <a:pPr marL="0" marR="0" lvl="0" indent="0" defTabSz="60963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endParaRPr>
            </a:p>
          </p:txBody>
        </p:sp>
      </p:grpSp>
      <p:sp>
        <p:nvSpPr>
          <p:cNvPr id="65" name="object 37">
            <a:extLst>
              <a:ext uri="{FF2B5EF4-FFF2-40B4-BE49-F238E27FC236}">
                <a16:creationId xmlns:a16="http://schemas.microsoft.com/office/drawing/2014/main" id="{29FC6499-A54C-97C2-8786-A2587A5F051C}"/>
              </a:ext>
            </a:extLst>
          </p:cNvPr>
          <p:cNvSpPr txBox="1"/>
          <p:nvPr/>
        </p:nvSpPr>
        <p:spPr>
          <a:xfrm>
            <a:off x="4957919" y="4802002"/>
            <a:ext cx="1525693" cy="1648883"/>
          </a:xfrm>
          <a:prstGeom prst="rect">
            <a:avLst/>
          </a:prstGeom>
        </p:spPr>
        <p:txBody>
          <a:bodyPr vert="horz" wrap="square" lIns="0" tIns="11430" rIns="0" bIns="0" rtlCol="0">
            <a:spAutoFit/>
          </a:bodyPr>
          <a:lstStyle/>
          <a:p>
            <a:pPr marL="8467" marR="3387" lvl="0" indent="0" algn="ctr" defTabSz="609630" eaLnBrk="1" fontAlgn="auto" latinLnBrk="0" hangingPunct="1">
              <a:lnSpc>
                <a:spcPct val="114900"/>
              </a:lnSpc>
              <a:spcBef>
                <a:spcPts val="90"/>
              </a:spcBef>
              <a:spcAft>
                <a:spcPts val="0"/>
              </a:spcAft>
              <a:buClrTx/>
              <a:buSzTx/>
              <a:buFontTx/>
              <a:buNone/>
              <a:tabLst/>
              <a:defRPr/>
            </a:pPr>
            <a:r>
              <a:rPr kumimoji="0" sz="1033" b="0" i="0" u="none" strike="noStrike" kern="0" cap="none" spc="-53" normalizeH="0" baseline="0" noProof="0">
                <a:ln>
                  <a:noFill/>
                </a:ln>
                <a:solidFill>
                  <a:srgbClr val="0B1A2A"/>
                </a:solidFill>
                <a:effectLst/>
                <a:uLnTx/>
                <a:uFillTx/>
                <a:latin typeface="Arial"/>
                <a:cs typeface="Arial"/>
              </a:rPr>
              <a:t>AI, </a:t>
            </a:r>
            <a:r>
              <a:rPr kumimoji="0" sz="1033" b="0" i="0" u="none" strike="noStrike" kern="0" cap="none" spc="-23" normalizeH="0" baseline="0" noProof="0">
                <a:ln>
                  <a:noFill/>
                </a:ln>
                <a:solidFill>
                  <a:srgbClr val="0B1A2A"/>
                </a:solidFill>
                <a:effectLst/>
                <a:uLnTx/>
                <a:uFillTx/>
                <a:latin typeface="Arial"/>
                <a:cs typeface="Arial"/>
              </a:rPr>
              <a:t>clean</a:t>
            </a:r>
            <a:r>
              <a:rPr kumimoji="0" sz="1033" b="0" i="0" u="none" strike="noStrike" kern="0" cap="none" spc="-50" normalizeH="0" baseline="0" noProof="0">
                <a:ln>
                  <a:noFill/>
                </a:ln>
                <a:solidFill>
                  <a:srgbClr val="0B1A2A"/>
                </a:solidFill>
                <a:effectLst/>
                <a:uLnTx/>
                <a:uFillTx/>
                <a:latin typeface="Arial"/>
                <a:cs typeface="Arial"/>
              </a:rPr>
              <a:t> </a:t>
            </a:r>
            <a:r>
              <a:rPr kumimoji="0" sz="1033" b="0" i="0" u="none" strike="noStrike" kern="0" cap="none" spc="-7" normalizeH="0" baseline="0" noProof="0">
                <a:ln>
                  <a:noFill/>
                </a:ln>
                <a:solidFill>
                  <a:srgbClr val="0B1A2A"/>
                </a:solidFill>
                <a:effectLst/>
                <a:uLnTx/>
                <a:uFillTx/>
                <a:latin typeface="Arial"/>
                <a:cs typeface="Arial"/>
              </a:rPr>
              <a:t>energy, </a:t>
            </a:r>
            <a:r>
              <a:rPr kumimoji="0" sz="1033" b="0" i="0" u="none" strike="noStrike" kern="0" cap="none" spc="-30" normalizeH="0" baseline="0" noProof="0">
                <a:ln>
                  <a:noFill/>
                </a:ln>
                <a:solidFill>
                  <a:srgbClr val="0B1A2A"/>
                </a:solidFill>
                <a:effectLst/>
                <a:uLnTx/>
                <a:uFillTx/>
                <a:latin typeface="Arial"/>
                <a:cs typeface="Arial"/>
              </a:rPr>
              <a:t>innovation,</a:t>
            </a:r>
            <a:r>
              <a:rPr kumimoji="0" sz="1033" b="0" i="0" u="none" strike="noStrike" kern="0" cap="none" spc="-27" normalizeH="0" baseline="0" noProof="0">
                <a:ln>
                  <a:noFill/>
                </a:ln>
                <a:solidFill>
                  <a:srgbClr val="0B1A2A"/>
                </a:solidFill>
                <a:effectLst/>
                <a:uLnTx/>
                <a:uFillTx/>
                <a:latin typeface="Arial"/>
                <a:cs typeface="Arial"/>
              </a:rPr>
              <a:t> </a:t>
            </a:r>
            <a:r>
              <a:rPr kumimoji="0" sz="1033" b="0" i="0" u="none" strike="noStrike" kern="0" cap="none" spc="-7" normalizeH="0" baseline="0" noProof="0">
                <a:ln>
                  <a:noFill/>
                </a:ln>
                <a:solidFill>
                  <a:srgbClr val="0B1A2A"/>
                </a:solidFill>
                <a:effectLst/>
                <a:uLnTx/>
                <a:uFillTx/>
                <a:latin typeface="Arial"/>
                <a:cs typeface="Arial"/>
              </a:rPr>
              <a:t>tomorrow's </a:t>
            </a:r>
            <a:r>
              <a:rPr kumimoji="0" sz="1033" b="0" i="0" u="none" strike="noStrike" kern="0" cap="none" spc="-30" normalizeH="0" baseline="0" noProof="0">
                <a:ln>
                  <a:noFill/>
                </a:ln>
                <a:solidFill>
                  <a:srgbClr val="0B1A2A"/>
                </a:solidFill>
                <a:effectLst/>
                <a:uLnTx/>
                <a:uFillTx/>
                <a:latin typeface="Arial"/>
                <a:cs typeface="Arial"/>
              </a:rPr>
              <a:t>skills,</a:t>
            </a:r>
            <a:r>
              <a:rPr kumimoji="0" sz="1033" b="0" i="0" u="none" strike="noStrike" kern="0" cap="none" spc="-43" normalizeH="0" baseline="0" noProof="0">
                <a:ln>
                  <a:noFill/>
                </a:ln>
                <a:solidFill>
                  <a:srgbClr val="0B1A2A"/>
                </a:solidFill>
                <a:effectLst/>
                <a:uLnTx/>
                <a:uFillTx/>
                <a:latin typeface="Arial"/>
                <a:cs typeface="Arial"/>
              </a:rPr>
              <a:t> </a:t>
            </a:r>
            <a:r>
              <a:rPr kumimoji="0" sz="1033" b="0" i="0" u="none" strike="noStrike" kern="0" cap="none" spc="-50" normalizeH="0" baseline="0" noProof="0">
                <a:ln>
                  <a:noFill/>
                </a:ln>
                <a:solidFill>
                  <a:srgbClr val="0B1A2A"/>
                </a:solidFill>
                <a:effectLst/>
                <a:uLnTx/>
                <a:uFillTx/>
                <a:latin typeface="Arial"/>
                <a:cs typeface="Arial"/>
              </a:rPr>
              <a:t>a</a:t>
            </a:r>
            <a:r>
              <a:rPr kumimoji="0" sz="1033" b="0" i="0" u="none" strike="noStrike" kern="0" cap="none" spc="-40" normalizeH="0" baseline="0" noProof="0">
                <a:ln>
                  <a:noFill/>
                </a:ln>
                <a:solidFill>
                  <a:srgbClr val="0B1A2A"/>
                </a:solidFill>
                <a:effectLst/>
                <a:uLnTx/>
                <a:uFillTx/>
                <a:latin typeface="Arial"/>
                <a:cs typeface="Arial"/>
              </a:rPr>
              <a:t> </a:t>
            </a:r>
            <a:r>
              <a:rPr kumimoji="0" sz="1033" b="0" i="0" u="none" strike="noStrike" kern="0" cap="none" spc="-13" normalizeH="0" baseline="0" noProof="0">
                <a:ln>
                  <a:noFill/>
                </a:ln>
                <a:solidFill>
                  <a:srgbClr val="0B1A2A"/>
                </a:solidFill>
                <a:effectLst/>
                <a:uLnTx/>
                <a:uFillTx/>
                <a:latin typeface="Arial"/>
                <a:cs typeface="Arial"/>
              </a:rPr>
              <a:t>different</a:t>
            </a:r>
            <a:r>
              <a:rPr kumimoji="0" sz="1033" b="0" i="0" u="none" strike="noStrike" kern="0" cap="none" spc="-43" normalizeH="0" baseline="0" noProof="0">
                <a:ln>
                  <a:noFill/>
                </a:ln>
                <a:solidFill>
                  <a:srgbClr val="0B1A2A"/>
                </a:solidFill>
                <a:effectLst/>
                <a:uLnTx/>
                <a:uFillTx/>
                <a:latin typeface="Arial"/>
                <a:cs typeface="Arial"/>
              </a:rPr>
              <a:t> </a:t>
            </a:r>
            <a:r>
              <a:rPr kumimoji="0" sz="1033" b="0" i="0" u="none" strike="noStrike" kern="0" cap="none" spc="-73" normalizeH="0" baseline="0" noProof="0">
                <a:ln>
                  <a:noFill/>
                </a:ln>
                <a:solidFill>
                  <a:srgbClr val="0B1A2A"/>
                </a:solidFill>
                <a:effectLst/>
                <a:uLnTx/>
                <a:uFillTx/>
                <a:latin typeface="Arial"/>
                <a:cs typeface="Arial"/>
              </a:rPr>
              <a:t>way</a:t>
            </a:r>
            <a:r>
              <a:rPr kumimoji="0" sz="1033" b="0" i="0" u="none" strike="noStrike" kern="0" cap="none" spc="-40" normalizeH="0" baseline="0" noProof="0">
                <a:ln>
                  <a:noFill/>
                </a:ln>
                <a:solidFill>
                  <a:srgbClr val="0B1A2A"/>
                </a:solidFill>
                <a:effectLst/>
                <a:uLnTx/>
                <a:uFillTx/>
                <a:latin typeface="Arial"/>
                <a:cs typeface="Arial"/>
              </a:rPr>
              <a:t> </a:t>
            </a:r>
            <a:r>
              <a:rPr kumimoji="0" sz="1033" b="0" i="0" u="none" strike="noStrike" kern="0" cap="none" spc="-17" normalizeH="0" baseline="0" noProof="0">
                <a:ln>
                  <a:noFill/>
                </a:ln>
                <a:solidFill>
                  <a:srgbClr val="0B1A2A"/>
                </a:solidFill>
                <a:effectLst/>
                <a:uLnTx/>
                <a:uFillTx/>
                <a:latin typeface="Arial"/>
                <a:cs typeface="Arial"/>
              </a:rPr>
              <a:t>of </a:t>
            </a:r>
            <a:r>
              <a:rPr kumimoji="0" sz="1033" b="0" i="0" u="none" strike="noStrike" kern="0" cap="none" spc="-20" normalizeH="0" baseline="0" noProof="0">
                <a:ln>
                  <a:noFill/>
                </a:ln>
                <a:solidFill>
                  <a:srgbClr val="0B1A2A"/>
                </a:solidFill>
                <a:effectLst/>
                <a:uLnTx/>
                <a:uFillTx/>
                <a:latin typeface="Arial"/>
                <a:cs typeface="Arial"/>
              </a:rPr>
              <a:t>thinking</a:t>
            </a:r>
            <a:r>
              <a:rPr kumimoji="0" sz="1033" b="0" i="0" u="none" strike="noStrike" kern="0" cap="none" spc="-37" normalizeH="0" baseline="0" noProof="0">
                <a:ln>
                  <a:noFill/>
                </a:ln>
                <a:solidFill>
                  <a:srgbClr val="0B1A2A"/>
                </a:solidFill>
                <a:effectLst/>
                <a:uLnTx/>
                <a:uFillTx/>
                <a:latin typeface="Arial"/>
                <a:cs typeface="Arial"/>
              </a:rPr>
              <a:t> </a:t>
            </a:r>
            <a:r>
              <a:rPr kumimoji="0" sz="1033" b="0" i="0" u="none" strike="noStrike" kern="0" cap="none" spc="-20" normalizeH="0" baseline="0" noProof="0">
                <a:ln>
                  <a:noFill/>
                </a:ln>
                <a:solidFill>
                  <a:srgbClr val="0B1A2A"/>
                </a:solidFill>
                <a:effectLst/>
                <a:uLnTx/>
                <a:uFillTx/>
                <a:latin typeface="Arial"/>
                <a:cs typeface="Arial"/>
              </a:rPr>
              <a:t>about</a:t>
            </a:r>
            <a:r>
              <a:rPr kumimoji="0" sz="1033" b="0" i="0" u="none" strike="noStrike" kern="0" cap="none" spc="-37" normalizeH="0" baseline="0" noProof="0">
                <a:ln>
                  <a:noFill/>
                </a:ln>
                <a:solidFill>
                  <a:srgbClr val="0B1A2A"/>
                </a:solidFill>
                <a:effectLst/>
                <a:uLnTx/>
                <a:uFillTx/>
                <a:latin typeface="Arial"/>
                <a:cs typeface="Arial"/>
              </a:rPr>
              <a:t> </a:t>
            </a:r>
            <a:r>
              <a:rPr kumimoji="0" sz="1033" b="0" i="0" u="none" strike="noStrike" kern="0" cap="none" spc="-23" normalizeH="0" baseline="0" noProof="0">
                <a:ln>
                  <a:noFill/>
                </a:ln>
                <a:solidFill>
                  <a:srgbClr val="0B1A2A"/>
                </a:solidFill>
                <a:effectLst/>
                <a:uLnTx/>
                <a:uFillTx/>
                <a:latin typeface="Arial"/>
                <a:cs typeface="Arial"/>
              </a:rPr>
              <a:t>business</a:t>
            </a:r>
            <a:r>
              <a:rPr kumimoji="0" sz="1033" b="0" i="0" u="none" strike="noStrike" kern="0" cap="none" spc="-37" normalizeH="0" baseline="0" noProof="0">
                <a:ln>
                  <a:noFill/>
                </a:ln>
                <a:solidFill>
                  <a:srgbClr val="0B1A2A"/>
                </a:solidFill>
                <a:effectLst/>
                <a:uLnTx/>
                <a:uFillTx/>
                <a:latin typeface="Arial"/>
                <a:cs typeface="Arial"/>
              </a:rPr>
              <a:t> </a:t>
            </a:r>
            <a:r>
              <a:rPr kumimoji="0" sz="1033" b="0" i="0" u="none" strike="noStrike" kern="0" cap="none" spc="-33" normalizeH="0" baseline="0" noProof="0">
                <a:ln>
                  <a:noFill/>
                </a:ln>
                <a:solidFill>
                  <a:srgbClr val="0B1A2A"/>
                </a:solidFill>
                <a:effectLst/>
                <a:uLnTx/>
                <a:uFillTx/>
                <a:latin typeface="Arial"/>
                <a:cs typeface="Arial"/>
              </a:rPr>
              <a:t>&amp; </a:t>
            </a:r>
            <a:r>
              <a:rPr kumimoji="0" sz="1033" b="0" i="0" u="none" strike="noStrike" kern="0" cap="none" spc="-23" normalizeH="0" baseline="0" noProof="0">
                <a:ln>
                  <a:noFill/>
                </a:ln>
                <a:solidFill>
                  <a:srgbClr val="0B1A2A"/>
                </a:solidFill>
                <a:effectLst/>
                <a:uLnTx/>
                <a:uFillTx/>
                <a:latin typeface="Arial"/>
                <a:cs typeface="Arial"/>
              </a:rPr>
              <a:t>society:</a:t>
            </a:r>
            <a:r>
              <a:rPr kumimoji="0" sz="1033" b="0" i="0" u="none" strike="noStrike" kern="0" cap="none" spc="-47" normalizeH="0" baseline="0" noProof="0">
                <a:ln>
                  <a:noFill/>
                </a:ln>
                <a:solidFill>
                  <a:srgbClr val="0B1A2A"/>
                </a:solidFill>
                <a:effectLst/>
                <a:uLnTx/>
                <a:uFillTx/>
                <a:latin typeface="Arial"/>
                <a:cs typeface="Arial"/>
              </a:rPr>
              <a:t> </a:t>
            </a:r>
            <a:r>
              <a:rPr kumimoji="0" sz="1033" b="0" i="0" u="none" strike="noStrike" kern="0" cap="none" spc="-50" normalizeH="0" baseline="0" noProof="0">
                <a:ln>
                  <a:noFill/>
                </a:ln>
                <a:solidFill>
                  <a:srgbClr val="0B1A2A"/>
                </a:solidFill>
                <a:effectLst/>
                <a:uLnTx/>
                <a:uFillTx/>
                <a:latin typeface="Arial"/>
                <a:cs typeface="Arial"/>
              </a:rPr>
              <a:t>we</a:t>
            </a:r>
            <a:r>
              <a:rPr kumimoji="0" sz="1033" b="0" i="0" u="none" strike="noStrike" kern="0" cap="none" spc="-47" normalizeH="0" baseline="0" noProof="0">
                <a:ln>
                  <a:noFill/>
                </a:ln>
                <a:solidFill>
                  <a:srgbClr val="0B1A2A"/>
                </a:solidFill>
                <a:effectLst/>
                <a:uLnTx/>
                <a:uFillTx/>
                <a:latin typeface="Arial"/>
                <a:cs typeface="Arial"/>
              </a:rPr>
              <a:t> </a:t>
            </a:r>
            <a:r>
              <a:rPr kumimoji="0" sz="1033" b="0" i="0" u="none" strike="noStrike" kern="0" cap="none" spc="-30" normalizeH="0" baseline="0" noProof="0">
                <a:ln>
                  <a:noFill/>
                </a:ln>
                <a:solidFill>
                  <a:srgbClr val="0B1A2A"/>
                </a:solidFill>
                <a:effectLst/>
                <a:uLnTx/>
                <a:uFillTx/>
                <a:latin typeface="Arial"/>
                <a:cs typeface="Arial"/>
              </a:rPr>
              <a:t>are</a:t>
            </a:r>
            <a:r>
              <a:rPr kumimoji="0" sz="1033" b="0" i="0" u="none" strike="noStrike" kern="0" cap="none" spc="-43" normalizeH="0" baseline="0" noProof="0">
                <a:ln>
                  <a:noFill/>
                </a:ln>
                <a:solidFill>
                  <a:srgbClr val="0B1A2A"/>
                </a:solidFill>
                <a:effectLst/>
                <a:uLnTx/>
                <a:uFillTx/>
                <a:latin typeface="Arial"/>
                <a:cs typeface="Arial"/>
              </a:rPr>
              <a:t> </a:t>
            </a:r>
            <a:r>
              <a:rPr kumimoji="0" sz="1033" b="0" i="0" u="none" strike="noStrike" kern="0" cap="none" spc="-17" normalizeH="0" baseline="0" noProof="0">
                <a:ln>
                  <a:noFill/>
                </a:ln>
                <a:solidFill>
                  <a:srgbClr val="0B1A2A"/>
                </a:solidFill>
                <a:effectLst/>
                <a:uLnTx/>
                <a:uFillTx/>
                <a:latin typeface="Arial"/>
                <a:cs typeface="Arial"/>
              </a:rPr>
              <a:t>designed</a:t>
            </a:r>
            <a:r>
              <a:rPr kumimoji="0" sz="1033" b="0" i="0" u="none" strike="noStrike" kern="0" cap="none" spc="-47" normalizeH="0" baseline="0" noProof="0">
                <a:ln>
                  <a:noFill/>
                </a:ln>
                <a:solidFill>
                  <a:srgbClr val="0B1A2A"/>
                </a:solidFill>
                <a:effectLst/>
                <a:uLnTx/>
                <a:uFillTx/>
                <a:latin typeface="Arial"/>
                <a:cs typeface="Arial"/>
              </a:rPr>
              <a:t> </a:t>
            </a:r>
            <a:r>
              <a:rPr kumimoji="0" sz="1033" b="0" i="0" u="none" strike="noStrike" kern="0" cap="none" spc="-17" normalizeH="0" baseline="0" noProof="0">
                <a:ln>
                  <a:noFill/>
                </a:ln>
                <a:solidFill>
                  <a:srgbClr val="0B1A2A"/>
                </a:solidFill>
                <a:effectLst/>
                <a:uLnTx/>
                <a:uFillTx/>
                <a:latin typeface="Arial"/>
                <a:cs typeface="Arial"/>
              </a:rPr>
              <a:t>to </a:t>
            </a:r>
            <a:r>
              <a:rPr kumimoji="0" sz="1033" b="0" i="0" u="none" strike="noStrike" kern="0" cap="none" spc="-20" normalizeH="0" baseline="0" noProof="0">
                <a:ln>
                  <a:noFill/>
                </a:ln>
                <a:solidFill>
                  <a:srgbClr val="0B1A2A"/>
                </a:solidFill>
                <a:effectLst/>
                <a:uLnTx/>
                <a:uFillTx/>
                <a:latin typeface="Arial"/>
                <a:cs typeface="Arial"/>
              </a:rPr>
              <a:t>adapt</a:t>
            </a:r>
            <a:r>
              <a:rPr kumimoji="0" sz="1033" b="0" i="0" u="none" strike="noStrike" kern="0" cap="none" spc="-53" normalizeH="0" baseline="0" noProof="0">
                <a:ln>
                  <a:noFill/>
                </a:ln>
                <a:solidFill>
                  <a:srgbClr val="0B1A2A"/>
                </a:solidFill>
                <a:effectLst/>
                <a:uLnTx/>
                <a:uFillTx/>
                <a:latin typeface="Arial"/>
                <a:cs typeface="Arial"/>
              </a:rPr>
              <a:t> </a:t>
            </a:r>
            <a:r>
              <a:rPr kumimoji="0" sz="1033" b="0" i="0" u="none" strike="noStrike" kern="0" cap="none" spc="0" normalizeH="0" baseline="0" noProof="0">
                <a:ln>
                  <a:noFill/>
                </a:ln>
                <a:solidFill>
                  <a:srgbClr val="0B1A2A"/>
                </a:solidFill>
                <a:effectLst/>
                <a:uLnTx/>
                <a:uFillTx/>
                <a:latin typeface="Arial"/>
                <a:cs typeface="Arial"/>
              </a:rPr>
              <a:t>to</a:t>
            </a:r>
            <a:r>
              <a:rPr kumimoji="0" sz="1033" b="0" i="0" u="none" strike="noStrike" kern="0" cap="none" spc="-50" normalizeH="0" baseline="0" noProof="0">
                <a:ln>
                  <a:noFill/>
                </a:ln>
                <a:solidFill>
                  <a:srgbClr val="0B1A2A"/>
                </a:solidFill>
                <a:effectLst/>
                <a:uLnTx/>
                <a:uFillTx/>
                <a:latin typeface="Arial"/>
                <a:cs typeface="Arial"/>
              </a:rPr>
              <a:t> </a:t>
            </a:r>
            <a:r>
              <a:rPr kumimoji="0" sz="1033" b="0" i="0" u="none" strike="noStrike" kern="0" cap="none" spc="-23" normalizeH="0" baseline="0" noProof="0">
                <a:ln>
                  <a:noFill/>
                </a:ln>
                <a:solidFill>
                  <a:srgbClr val="0B1A2A"/>
                </a:solidFill>
                <a:effectLst/>
                <a:uLnTx/>
                <a:uFillTx/>
                <a:latin typeface="Arial"/>
                <a:cs typeface="Arial"/>
              </a:rPr>
              <a:t>change</a:t>
            </a:r>
            <a:r>
              <a:rPr kumimoji="0" sz="1033" b="0" i="0" u="none" strike="noStrike" kern="0" cap="none" spc="-53" normalizeH="0" baseline="0" noProof="0">
                <a:ln>
                  <a:noFill/>
                </a:ln>
                <a:solidFill>
                  <a:srgbClr val="0B1A2A"/>
                </a:solidFill>
                <a:effectLst/>
                <a:uLnTx/>
                <a:uFillTx/>
                <a:latin typeface="Arial"/>
                <a:cs typeface="Arial"/>
              </a:rPr>
              <a:t> </a:t>
            </a:r>
            <a:r>
              <a:rPr kumimoji="0" sz="1033" b="0" i="0" u="none" strike="noStrike" kern="0" cap="none" spc="-17" normalizeH="0" baseline="0" noProof="0">
                <a:ln>
                  <a:noFill/>
                </a:ln>
                <a:solidFill>
                  <a:srgbClr val="0B1A2A"/>
                </a:solidFill>
                <a:effectLst/>
                <a:uLnTx/>
                <a:uFillTx/>
                <a:latin typeface="Arial"/>
                <a:cs typeface="Arial"/>
              </a:rPr>
              <a:t>and </a:t>
            </a:r>
            <a:r>
              <a:rPr kumimoji="0" sz="1033" b="0" i="0" u="none" strike="noStrike" kern="0" cap="none" spc="-33" normalizeH="0" baseline="0" noProof="0">
                <a:ln>
                  <a:noFill/>
                </a:ln>
                <a:solidFill>
                  <a:srgbClr val="0B1A2A"/>
                </a:solidFill>
                <a:effectLst/>
                <a:uLnTx/>
                <a:uFillTx/>
                <a:latin typeface="Arial"/>
                <a:cs typeface="Arial"/>
              </a:rPr>
              <a:t>uncertainty,</a:t>
            </a:r>
            <a:r>
              <a:rPr kumimoji="0" sz="1033" b="0" i="0" u="none" strike="noStrike" kern="0" cap="none" spc="-30" normalizeH="0" baseline="0" noProof="0">
                <a:ln>
                  <a:noFill/>
                </a:ln>
                <a:solidFill>
                  <a:srgbClr val="0B1A2A"/>
                </a:solidFill>
                <a:effectLst/>
                <a:uLnTx/>
                <a:uFillTx/>
                <a:latin typeface="Arial"/>
                <a:cs typeface="Arial"/>
              </a:rPr>
              <a:t> </a:t>
            </a:r>
            <a:r>
              <a:rPr kumimoji="0" sz="1033" b="0" i="0" u="none" strike="noStrike" kern="0" cap="none" spc="-7" normalizeH="0" baseline="0" noProof="0">
                <a:ln>
                  <a:noFill/>
                </a:ln>
                <a:solidFill>
                  <a:srgbClr val="0B1A2A"/>
                </a:solidFill>
                <a:effectLst/>
                <a:uLnTx/>
                <a:uFillTx/>
                <a:latin typeface="Arial"/>
                <a:cs typeface="Arial"/>
              </a:rPr>
              <a:t>creating </a:t>
            </a:r>
            <a:r>
              <a:rPr kumimoji="0" sz="1033" b="0" i="0" u="none" strike="noStrike" kern="0" cap="none" spc="-20" normalizeH="0" baseline="0" noProof="0">
                <a:ln>
                  <a:noFill/>
                </a:ln>
                <a:solidFill>
                  <a:srgbClr val="0B1A2A"/>
                </a:solidFill>
                <a:effectLst/>
                <a:uLnTx/>
                <a:uFillTx/>
                <a:latin typeface="Arial"/>
                <a:cs typeface="Arial"/>
              </a:rPr>
              <a:t>resilience</a:t>
            </a:r>
            <a:r>
              <a:rPr kumimoji="0" sz="1033" b="0" i="0" u="none" strike="noStrike" kern="0" cap="none" spc="-37" normalizeH="0" baseline="0" noProof="0">
                <a:ln>
                  <a:noFill/>
                </a:ln>
                <a:solidFill>
                  <a:srgbClr val="0B1A2A"/>
                </a:solidFill>
                <a:effectLst/>
                <a:uLnTx/>
                <a:uFillTx/>
                <a:latin typeface="Arial"/>
                <a:cs typeface="Arial"/>
              </a:rPr>
              <a:t> </a:t>
            </a:r>
            <a:r>
              <a:rPr kumimoji="0" sz="1033" b="0" i="0" u="none" strike="noStrike" kern="0" cap="none" spc="-13" normalizeH="0" baseline="0" noProof="0">
                <a:ln>
                  <a:noFill/>
                </a:ln>
                <a:solidFill>
                  <a:srgbClr val="0B1A2A"/>
                </a:solidFill>
                <a:effectLst/>
                <a:uLnTx/>
                <a:uFillTx/>
                <a:latin typeface="Arial"/>
                <a:cs typeface="Arial"/>
              </a:rPr>
              <a:t>for</a:t>
            </a:r>
            <a:r>
              <a:rPr kumimoji="0" sz="1033" b="0" i="0" u="none" strike="noStrike" kern="0" cap="none" spc="-37" normalizeH="0" baseline="0" noProof="0">
                <a:ln>
                  <a:noFill/>
                </a:ln>
                <a:solidFill>
                  <a:srgbClr val="0B1A2A"/>
                </a:solidFill>
                <a:effectLst/>
                <a:uLnTx/>
                <a:uFillTx/>
                <a:latin typeface="Arial"/>
                <a:cs typeface="Arial"/>
              </a:rPr>
              <a:t> </a:t>
            </a:r>
            <a:r>
              <a:rPr kumimoji="0" sz="1033" b="0" i="0" u="none" strike="noStrike" kern="0" cap="none" spc="-7" normalizeH="0" baseline="0" noProof="0">
                <a:ln>
                  <a:noFill/>
                </a:ln>
                <a:solidFill>
                  <a:srgbClr val="0B1A2A"/>
                </a:solidFill>
                <a:effectLst/>
                <a:uLnTx/>
                <a:uFillTx/>
                <a:latin typeface="Arial"/>
                <a:cs typeface="Arial"/>
              </a:rPr>
              <a:t>communities </a:t>
            </a:r>
            <a:r>
              <a:rPr kumimoji="0" sz="1033" b="0" i="0" u="none" strike="noStrike" kern="0" cap="none" spc="-33" normalizeH="0" baseline="0" noProof="0">
                <a:ln>
                  <a:noFill/>
                </a:ln>
                <a:solidFill>
                  <a:srgbClr val="0B1A2A"/>
                </a:solidFill>
                <a:effectLst/>
                <a:uLnTx/>
                <a:uFillTx/>
                <a:latin typeface="Arial"/>
                <a:cs typeface="Arial"/>
              </a:rPr>
              <a:t>&amp;</a:t>
            </a:r>
            <a:r>
              <a:rPr kumimoji="0" sz="1033" b="0" i="0" u="none" strike="noStrike" kern="0" cap="none" spc="-60" normalizeH="0" baseline="0" noProof="0">
                <a:ln>
                  <a:noFill/>
                </a:ln>
                <a:solidFill>
                  <a:srgbClr val="0B1A2A"/>
                </a:solidFill>
                <a:effectLst/>
                <a:uLnTx/>
                <a:uFillTx/>
                <a:latin typeface="Arial"/>
                <a:cs typeface="Arial"/>
              </a:rPr>
              <a:t> </a:t>
            </a:r>
            <a:r>
              <a:rPr kumimoji="0" sz="1033" b="0" i="0" u="none" strike="noStrike" kern="0" cap="none" spc="-7" normalizeH="0" baseline="0" noProof="0">
                <a:ln>
                  <a:noFill/>
                </a:ln>
                <a:solidFill>
                  <a:srgbClr val="0B1A2A"/>
                </a:solidFill>
                <a:effectLst/>
                <a:uLnTx/>
                <a:uFillTx/>
                <a:latin typeface="Arial"/>
                <a:cs typeface="Arial"/>
              </a:rPr>
              <a:t>business.</a:t>
            </a:r>
            <a:endParaRPr kumimoji="0" sz="1033" b="0" i="0" u="none" strike="noStrike" kern="0" cap="none" spc="0" normalizeH="0" baseline="0" noProof="0">
              <a:ln>
                <a:noFill/>
              </a:ln>
              <a:solidFill>
                <a:sysClr val="windowText" lastClr="000000"/>
              </a:solidFill>
              <a:effectLst/>
              <a:uLnTx/>
              <a:uFillTx/>
              <a:latin typeface="Arial"/>
              <a:cs typeface="Arial"/>
            </a:endParaRPr>
          </a:p>
        </p:txBody>
      </p:sp>
      <p:pic>
        <p:nvPicPr>
          <p:cNvPr id="67" name="object 38">
            <a:extLst>
              <a:ext uri="{FF2B5EF4-FFF2-40B4-BE49-F238E27FC236}">
                <a16:creationId xmlns:a16="http://schemas.microsoft.com/office/drawing/2014/main" id="{56114089-8355-4490-7B13-59CC926B8112}"/>
              </a:ext>
            </a:extLst>
          </p:cNvPr>
          <p:cNvPicPr/>
          <p:nvPr/>
        </p:nvPicPr>
        <p:blipFill>
          <a:blip r:embed="rId8" cstate="print"/>
          <a:stretch>
            <a:fillRect/>
          </a:stretch>
        </p:blipFill>
        <p:spPr>
          <a:xfrm>
            <a:off x="4900114" y="3481680"/>
            <a:ext cx="1650999" cy="615960"/>
          </a:xfrm>
          <a:prstGeom prst="rect">
            <a:avLst/>
          </a:prstGeom>
        </p:spPr>
      </p:pic>
      <p:pic>
        <p:nvPicPr>
          <p:cNvPr id="69" name="object 39">
            <a:extLst>
              <a:ext uri="{FF2B5EF4-FFF2-40B4-BE49-F238E27FC236}">
                <a16:creationId xmlns:a16="http://schemas.microsoft.com/office/drawing/2014/main" id="{DB1D68C4-37EA-27D1-56CD-770E8368809D}"/>
              </a:ext>
            </a:extLst>
          </p:cNvPr>
          <p:cNvPicPr/>
          <p:nvPr/>
        </p:nvPicPr>
        <p:blipFill>
          <a:blip r:embed="rId9" cstate="print"/>
          <a:stretch>
            <a:fillRect/>
          </a:stretch>
        </p:blipFill>
        <p:spPr>
          <a:xfrm>
            <a:off x="1034803" y="3447117"/>
            <a:ext cx="1657339" cy="609599"/>
          </a:xfrm>
          <a:prstGeom prst="rect">
            <a:avLst/>
          </a:prstGeom>
        </p:spPr>
      </p:pic>
      <p:pic>
        <p:nvPicPr>
          <p:cNvPr id="3" name="Audio 2">
            <a:hlinkClick r:id="" action="ppaction://media"/>
            <a:extLst>
              <a:ext uri="{FF2B5EF4-FFF2-40B4-BE49-F238E27FC236}">
                <a16:creationId xmlns:a16="http://schemas.microsoft.com/office/drawing/2014/main" id="{F3314F41-4EDA-95CD-1E75-E216D1A9AC66}"/>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370779" t="-370779" r="-370779" b="-370779"/>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19763872"/>
      </p:ext>
    </p:extLst>
  </p:cSld>
  <p:clrMapOvr>
    <a:masterClrMapping/>
  </p:clrMapOvr>
  <mc:AlternateContent xmlns:mc="http://schemas.openxmlformats.org/markup-compatibility/2006" xmlns:p14="http://schemas.microsoft.com/office/powerpoint/2010/main">
    <mc:Choice Requires="p14">
      <p:transition spd="slow" p14:dur="2000" advTm="68032"/>
    </mc:Choice>
    <mc:Fallback xmlns="">
      <p:transition spd="slow" advTm="68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1A44A-7538-C690-0839-BE7E8CE5553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924F6AE-03A8-4A6C-AA94-723971B416B7}"/>
              </a:ext>
            </a:extLst>
          </p:cNvPr>
          <p:cNvSpPr>
            <a:spLocks noGrp="1"/>
          </p:cNvSpPr>
          <p:nvPr>
            <p:ph type="title"/>
          </p:nvPr>
        </p:nvSpPr>
        <p:spPr>
          <a:xfrm>
            <a:off x="343228" y="619125"/>
            <a:ext cx="11506200" cy="790576"/>
          </a:xfrm>
        </p:spPr>
        <p:txBody>
          <a:bodyPr anchor="t">
            <a:normAutofit/>
          </a:bodyPr>
          <a:lstStyle/>
          <a:p>
            <a:r>
              <a:rPr lang="en-US" sz="2700">
                <a:latin typeface="Univers"/>
              </a:rPr>
              <a:t>What we've achieved – Timeline</a:t>
            </a:r>
          </a:p>
        </p:txBody>
      </p:sp>
      <p:graphicFrame>
        <p:nvGraphicFramePr>
          <p:cNvPr id="3" name="Diagram 2">
            <a:extLst>
              <a:ext uri="{FF2B5EF4-FFF2-40B4-BE49-F238E27FC236}">
                <a16:creationId xmlns:a16="http://schemas.microsoft.com/office/drawing/2014/main" id="{E4533441-7726-0073-FF01-6131A2D1703C}"/>
              </a:ext>
            </a:extLst>
          </p:cNvPr>
          <p:cNvGraphicFramePr/>
          <p:nvPr>
            <p:extLst>
              <p:ext uri="{D42A27DB-BD31-4B8C-83A1-F6EECF244321}">
                <p14:modId xmlns:p14="http://schemas.microsoft.com/office/powerpoint/2010/main" val="1893338760"/>
              </p:ext>
            </p:extLst>
          </p:nvPr>
        </p:nvGraphicFramePr>
        <p:xfrm>
          <a:off x="260522" y="1872306"/>
          <a:ext cx="11763312" cy="46651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a:extLst>
              <a:ext uri="{FF2B5EF4-FFF2-40B4-BE49-F238E27FC236}">
                <a16:creationId xmlns:a16="http://schemas.microsoft.com/office/drawing/2014/main" id="{444DA000-597C-F138-FAA8-24315647AC9A}"/>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370779" t="-370779" r="-370779" b="-370779"/>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9537135"/>
      </p:ext>
    </p:extLst>
  </p:cSld>
  <p:clrMapOvr>
    <a:masterClrMapping/>
  </p:clrMapOvr>
  <mc:AlternateContent xmlns:mc="http://schemas.openxmlformats.org/markup-compatibility/2006" xmlns:p14="http://schemas.microsoft.com/office/powerpoint/2010/main">
    <mc:Choice Requires="p14">
      <p:transition spd="slow" p14:dur="2000" advTm="33708"/>
    </mc:Choice>
    <mc:Fallback xmlns="">
      <p:transition spd="slow" advTm="33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21FBE3-8C7B-9A74-E561-2CA2A9C9CB80}"/>
              </a:ext>
            </a:extLst>
          </p:cNvPr>
          <p:cNvSpPr>
            <a:spLocks noGrp="1"/>
          </p:cNvSpPr>
          <p:nvPr>
            <p:ph type="title"/>
          </p:nvPr>
        </p:nvSpPr>
        <p:spPr>
          <a:xfrm>
            <a:off x="344846" y="195542"/>
            <a:ext cx="5685349" cy="790576"/>
          </a:xfrm>
        </p:spPr>
        <p:txBody>
          <a:bodyPr/>
          <a:lstStyle/>
          <a:p>
            <a:r>
              <a:rPr lang="en-GB" sz="2700">
                <a:latin typeface="Univers"/>
              </a:rPr>
              <a:t>What we've achieved - Inward Investment, Skills and Innovation</a:t>
            </a:r>
          </a:p>
        </p:txBody>
      </p:sp>
      <p:sp>
        <p:nvSpPr>
          <p:cNvPr id="6" name="Text Placeholder 5">
            <a:extLst>
              <a:ext uri="{FF2B5EF4-FFF2-40B4-BE49-F238E27FC236}">
                <a16:creationId xmlns:a16="http://schemas.microsoft.com/office/drawing/2014/main" id="{3B3DBAB3-8BE8-B179-0395-AD081A2F9161}"/>
              </a:ext>
            </a:extLst>
          </p:cNvPr>
          <p:cNvSpPr>
            <a:spLocks noGrp="1"/>
          </p:cNvSpPr>
          <p:nvPr>
            <p:ph type="body" sz="quarter" idx="13"/>
          </p:nvPr>
        </p:nvSpPr>
        <p:spPr/>
        <p:txBody>
          <a:bodyPr/>
          <a:lstStyle/>
          <a:p>
            <a:endParaRPr lang="en-GB" b="0"/>
          </a:p>
        </p:txBody>
      </p:sp>
      <p:pic>
        <p:nvPicPr>
          <p:cNvPr id="19" name="Picture Placeholder 18" descr="A group of people posing for a photo&#10;&#10;AI-generated content may be incorrect.">
            <a:extLst>
              <a:ext uri="{FF2B5EF4-FFF2-40B4-BE49-F238E27FC236}">
                <a16:creationId xmlns:a16="http://schemas.microsoft.com/office/drawing/2014/main" id="{51AD322A-D081-31AD-333D-7EBC37D6AD64}"/>
              </a:ext>
            </a:extLst>
          </p:cNvPr>
          <p:cNvPicPr>
            <a:picLocks noGrp="1" noChangeAspect="1"/>
          </p:cNvPicPr>
          <p:nvPr>
            <p:ph type="pic" sz="quarter" idx="12"/>
          </p:nvPr>
        </p:nvPicPr>
        <p:blipFill>
          <a:blip r:embed="rId4"/>
          <a:srcRect l="12843" r="12843"/>
          <a:stretch>
            <a:fillRect/>
          </a:stretch>
        </p:blipFill>
        <p:spPr/>
      </p:pic>
      <p:sp>
        <p:nvSpPr>
          <p:cNvPr id="2" name="Rectangle: Rounded Corners 1">
            <a:extLst>
              <a:ext uri="{FF2B5EF4-FFF2-40B4-BE49-F238E27FC236}">
                <a16:creationId xmlns:a16="http://schemas.microsoft.com/office/drawing/2014/main" id="{FC1AC627-83E2-0A03-EB1F-A95BCB0A8478}"/>
              </a:ext>
            </a:extLst>
          </p:cNvPr>
          <p:cNvSpPr/>
          <p:nvPr/>
        </p:nvSpPr>
        <p:spPr>
          <a:xfrm>
            <a:off x="266045" y="1659737"/>
            <a:ext cx="2419350" cy="1084221"/>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a:solidFill>
                <a:schemeClr val="bg1"/>
              </a:solidFill>
              <a:latin typeface="Univers" panose="020B0503020202020204" pitchFamily="34" charset="0"/>
            </a:endParaRPr>
          </a:p>
          <a:p>
            <a:pPr algn="ctr"/>
            <a:r>
              <a:rPr lang="en-GB">
                <a:solidFill>
                  <a:schemeClr val="bg1"/>
                </a:solidFill>
                <a:latin typeface="Univers"/>
              </a:rPr>
              <a:t>1400 jobs created</a:t>
            </a:r>
            <a:endParaRPr lang="en-GB">
              <a:solidFill>
                <a:schemeClr val="bg1"/>
              </a:solidFill>
              <a:latin typeface="Univers" panose="020B0503020202020204" pitchFamily="34" charset="0"/>
            </a:endParaRPr>
          </a:p>
          <a:p>
            <a:pPr algn="ctr"/>
            <a:endParaRPr lang="en-GB"/>
          </a:p>
        </p:txBody>
      </p:sp>
      <p:sp>
        <p:nvSpPr>
          <p:cNvPr id="5" name="Rectangle: Rounded Corners 4">
            <a:extLst>
              <a:ext uri="{FF2B5EF4-FFF2-40B4-BE49-F238E27FC236}">
                <a16:creationId xmlns:a16="http://schemas.microsoft.com/office/drawing/2014/main" id="{DAC3FA87-DF8C-3ACB-E452-F4F3D18E300B}"/>
              </a:ext>
            </a:extLst>
          </p:cNvPr>
          <p:cNvSpPr/>
          <p:nvPr/>
        </p:nvSpPr>
        <p:spPr>
          <a:xfrm>
            <a:off x="223611" y="2892476"/>
            <a:ext cx="2484858" cy="1073047"/>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Univers" panose="020B0503020202020204" pitchFamily="34" charset="0"/>
            </a:endParaRPr>
          </a:p>
          <a:p>
            <a:pPr algn="ctr"/>
            <a:r>
              <a:rPr lang="en-GB">
                <a:solidFill>
                  <a:schemeClr val="bg1"/>
                </a:solidFill>
                <a:latin typeface="Univers" panose="020B0503020202020204" pitchFamily="34" charset="0"/>
              </a:rPr>
              <a:t>1000+ pupils supported </a:t>
            </a:r>
          </a:p>
          <a:p>
            <a:pPr algn="ctr"/>
            <a:endParaRPr lang="en-GB">
              <a:solidFill>
                <a:schemeClr val="bg1"/>
              </a:solidFill>
            </a:endParaRPr>
          </a:p>
        </p:txBody>
      </p:sp>
      <p:sp>
        <p:nvSpPr>
          <p:cNvPr id="7" name="Rectangle: Rounded Corners 6">
            <a:extLst>
              <a:ext uri="{FF2B5EF4-FFF2-40B4-BE49-F238E27FC236}">
                <a16:creationId xmlns:a16="http://schemas.microsoft.com/office/drawing/2014/main" id="{ADC79AFB-4650-EFED-F3EA-976C227DE542}"/>
              </a:ext>
            </a:extLst>
          </p:cNvPr>
          <p:cNvSpPr/>
          <p:nvPr/>
        </p:nvSpPr>
        <p:spPr>
          <a:xfrm>
            <a:off x="223611" y="4134900"/>
            <a:ext cx="2484858" cy="1062382"/>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Univers" panose="020B0503020202020204" pitchFamily="34" charset="0"/>
            </a:endParaRPr>
          </a:p>
          <a:p>
            <a:pPr algn="ctr"/>
            <a:r>
              <a:rPr lang="en-GB">
                <a:solidFill>
                  <a:schemeClr val="bg1"/>
                </a:solidFill>
                <a:latin typeface="Univers" panose="020B0503020202020204" pitchFamily="34" charset="0"/>
              </a:rPr>
              <a:t>£2m levy unlocked </a:t>
            </a:r>
          </a:p>
          <a:p>
            <a:pPr algn="ctr"/>
            <a:endParaRPr lang="en-GB">
              <a:solidFill>
                <a:schemeClr val="bg1"/>
              </a:solidFill>
            </a:endParaRPr>
          </a:p>
        </p:txBody>
      </p:sp>
      <p:sp>
        <p:nvSpPr>
          <p:cNvPr id="10" name="Rectangle: Rounded Corners 9">
            <a:extLst>
              <a:ext uri="{FF2B5EF4-FFF2-40B4-BE49-F238E27FC236}">
                <a16:creationId xmlns:a16="http://schemas.microsoft.com/office/drawing/2014/main" id="{79E7D68D-DD56-3B86-58CE-3EC06E0245C8}"/>
              </a:ext>
            </a:extLst>
          </p:cNvPr>
          <p:cNvSpPr/>
          <p:nvPr/>
        </p:nvSpPr>
        <p:spPr>
          <a:xfrm>
            <a:off x="200536" y="5366659"/>
            <a:ext cx="2484859" cy="1028702"/>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a:solidFill>
                <a:schemeClr val="bg1"/>
              </a:solidFill>
              <a:latin typeface="Univers" panose="020B0503020202020204" pitchFamily="34" charset="0"/>
            </a:endParaRPr>
          </a:p>
          <a:p>
            <a:pPr algn="ctr"/>
            <a:r>
              <a:rPr lang="en-GB">
                <a:solidFill>
                  <a:schemeClr val="bg1"/>
                </a:solidFill>
                <a:latin typeface="Univers"/>
              </a:rPr>
              <a:t>£25m seed capital investment committed</a:t>
            </a:r>
          </a:p>
          <a:p>
            <a:pPr algn="ctr"/>
            <a:endParaRPr lang="en-GB">
              <a:solidFill>
                <a:schemeClr val="bg1"/>
              </a:solidFill>
            </a:endParaRPr>
          </a:p>
        </p:txBody>
      </p:sp>
      <p:sp>
        <p:nvSpPr>
          <p:cNvPr id="12" name="Rectangle: Rounded Corners 11">
            <a:extLst>
              <a:ext uri="{FF2B5EF4-FFF2-40B4-BE49-F238E27FC236}">
                <a16:creationId xmlns:a16="http://schemas.microsoft.com/office/drawing/2014/main" id="{C53EFC79-EDBB-6776-2225-1A71F57F7E12}"/>
              </a:ext>
            </a:extLst>
          </p:cNvPr>
          <p:cNvSpPr/>
          <p:nvPr/>
        </p:nvSpPr>
        <p:spPr>
          <a:xfrm>
            <a:off x="3145033" y="1659737"/>
            <a:ext cx="2536820" cy="1073047"/>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a:solidFill>
                <a:schemeClr val="bg1"/>
              </a:solidFill>
              <a:latin typeface="Univers" panose="020B0503020202020204" pitchFamily="34" charset="0"/>
            </a:endParaRPr>
          </a:p>
          <a:p>
            <a:pPr algn="ctr"/>
            <a:r>
              <a:rPr lang="en-GB">
                <a:solidFill>
                  <a:schemeClr val="bg1"/>
                </a:solidFill>
                <a:latin typeface="Univers"/>
              </a:rPr>
              <a:t>£2.2 billion invested</a:t>
            </a:r>
            <a:endParaRPr lang="en-GB">
              <a:solidFill>
                <a:schemeClr val="bg1"/>
              </a:solidFill>
              <a:latin typeface="Univers" panose="020B0503020202020204" pitchFamily="34" charset="0"/>
            </a:endParaRPr>
          </a:p>
          <a:p>
            <a:pPr algn="ctr"/>
            <a:endParaRPr lang="en-GB">
              <a:solidFill>
                <a:schemeClr val="bg1"/>
              </a:solidFill>
            </a:endParaRPr>
          </a:p>
        </p:txBody>
      </p:sp>
      <p:sp>
        <p:nvSpPr>
          <p:cNvPr id="14" name="Rectangle: Rounded Corners 13">
            <a:extLst>
              <a:ext uri="{FF2B5EF4-FFF2-40B4-BE49-F238E27FC236}">
                <a16:creationId xmlns:a16="http://schemas.microsoft.com/office/drawing/2014/main" id="{1A2CD6E0-BCB7-783C-F29B-743946DB2DFE}"/>
              </a:ext>
            </a:extLst>
          </p:cNvPr>
          <p:cNvSpPr/>
          <p:nvPr/>
        </p:nvSpPr>
        <p:spPr>
          <a:xfrm>
            <a:off x="3145034" y="2892475"/>
            <a:ext cx="2536820" cy="1073047"/>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a:ln>
                <a:noFill/>
              </a:ln>
              <a:solidFill>
                <a:schemeClr val="bg1"/>
              </a:solidFill>
              <a:effectLst/>
              <a:uLnTx/>
              <a:uFillTx/>
              <a:latin typeface="Univers" panose="020B05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a:ln>
                  <a:noFill/>
                </a:ln>
                <a:solidFill>
                  <a:schemeClr val="bg1"/>
                </a:solidFill>
                <a:effectLst/>
                <a:uLnTx/>
                <a:uFillTx/>
                <a:latin typeface="Univers" panose="020B0503020202020204" pitchFamily="34" charset="0"/>
                <a:ea typeface="+mn-ea"/>
                <a:cs typeface="+mn-cs"/>
              </a:rPr>
              <a:t>500 adults trained</a:t>
            </a:r>
          </a:p>
          <a:p>
            <a:pPr algn="ctr"/>
            <a:endParaRPr lang="en-GB">
              <a:solidFill>
                <a:schemeClr val="bg1"/>
              </a:solidFill>
            </a:endParaRPr>
          </a:p>
        </p:txBody>
      </p:sp>
      <p:sp>
        <p:nvSpPr>
          <p:cNvPr id="15" name="Rectangle: Rounded Corners 14">
            <a:extLst>
              <a:ext uri="{FF2B5EF4-FFF2-40B4-BE49-F238E27FC236}">
                <a16:creationId xmlns:a16="http://schemas.microsoft.com/office/drawing/2014/main" id="{0D2579E4-1FFC-8B61-8818-BD4A48071629}"/>
              </a:ext>
            </a:extLst>
          </p:cNvPr>
          <p:cNvSpPr/>
          <p:nvPr/>
        </p:nvSpPr>
        <p:spPr>
          <a:xfrm>
            <a:off x="3187029" y="4134900"/>
            <a:ext cx="2494824" cy="1073046"/>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a:solidFill>
                <a:schemeClr val="bg1"/>
              </a:solidFill>
              <a:latin typeface="Univers" panose="020B0503020202020204" pitchFamily="34" charset="0"/>
            </a:endParaRPr>
          </a:p>
          <a:p>
            <a:pPr algn="ctr"/>
            <a:r>
              <a:rPr lang="en-GB">
                <a:solidFill>
                  <a:schemeClr val="bg1"/>
                </a:solidFill>
                <a:latin typeface="Univers"/>
              </a:rPr>
              <a:t>136 apprentices started</a:t>
            </a:r>
            <a:endParaRPr lang="en-GB">
              <a:solidFill>
                <a:schemeClr val="bg1"/>
              </a:solidFill>
              <a:latin typeface="Univers" panose="020B0503020202020204" pitchFamily="34" charset="0"/>
            </a:endParaRPr>
          </a:p>
          <a:p>
            <a:pPr algn="ctr"/>
            <a:endParaRPr lang="en-GB">
              <a:solidFill>
                <a:schemeClr val="bg1"/>
              </a:solidFill>
            </a:endParaRPr>
          </a:p>
        </p:txBody>
      </p:sp>
      <p:sp>
        <p:nvSpPr>
          <p:cNvPr id="18" name="Rectangle: Rounded Corners 17">
            <a:extLst>
              <a:ext uri="{FF2B5EF4-FFF2-40B4-BE49-F238E27FC236}">
                <a16:creationId xmlns:a16="http://schemas.microsoft.com/office/drawing/2014/main" id="{20BC0EDB-E84C-2FB8-8315-C8756590E4F9}"/>
              </a:ext>
            </a:extLst>
          </p:cNvPr>
          <p:cNvSpPr/>
          <p:nvPr/>
        </p:nvSpPr>
        <p:spPr>
          <a:xfrm>
            <a:off x="3196994" y="5366659"/>
            <a:ext cx="2484859" cy="1028702"/>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a:solidFill>
                <a:schemeClr val="bg1"/>
              </a:solidFill>
              <a:latin typeface="Univers" panose="020B0503020202020204" pitchFamily="34" charset="0"/>
            </a:endParaRPr>
          </a:p>
          <a:p>
            <a:pPr algn="ctr"/>
            <a:r>
              <a:rPr lang="en-GB">
                <a:solidFill>
                  <a:schemeClr val="bg1"/>
                </a:solidFill>
                <a:latin typeface="Univers"/>
              </a:rPr>
              <a:t>23,000 new digital  visitors   </a:t>
            </a:r>
          </a:p>
          <a:p>
            <a:pPr algn="ctr"/>
            <a:endParaRPr lang="en-GB">
              <a:solidFill>
                <a:schemeClr val="bg1"/>
              </a:solidFill>
            </a:endParaRPr>
          </a:p>
        </p:txBody>
      </p:sp>
      <p:pic>
        <p:nvPicPr>
          <p:cNvPr id="8" name="Audio 7">
            <a:hlinkClick r:id="" action="ppaction://media"/>
            <a:extLst>
              <a:ext uri="{FF2B5EF4-FFF2-40B4-BE49-F238E27FC236}">
                <a16:creationId xmlns:a16="http://schemas.microsoft.com/office/drawing/2014/main" id="{C9D24416-5270-483D-6AC2-B1C3E0536D5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0779" t="-370779" r="-370779" b="-370779"/>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04008402"/>
      </p:ext>
    </p:extLst>
  </p:cSld>
  <p:clrMapOvr>
    <a:masterClrMapping/>
  </p:clrMapOvr>
  <mc:AlternateContent xmlns:mc="http://schemas.openxmlformats.org/markup-compatibility/2006" xmlns:p14="http://schemas.microsoft.com/office/powerpoint/2010/main">
    <mc:Choice Requires="p14">
      <p:transition spd="slow" p14:dur="2000" advTm="52329"/>
    </mc:Choice>
    <mc:Fallback xmlns="">
      <p:transition spd="slow" advTm="52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C7147BE-7569-1FF8-A406-A62DE293D41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F35F2DA-52A7-31D1-96AB-7178C9FD5BD9}"/>
              </a:ext>
            </a:extLst>
          </p:cNvPr>
          <p:cNvSpPr>
            <a:spLocks noGrp="1"/>
          </p:cNvSpPr>
          <p:nvPr>
            <p:ph type="title"/>
          </p:nvPr>
        </p:nvSpPr>
        <p:spPr>
          <a:xfrm>
            <a:off x="302358" y="316411"/>
            <a:ext cx="5685349" cy="790576"/>
          </a:xfrm>
        </p:spPr>
        <p:txBody>
          <a:bodyPr/>
          <a:lstStyle/>
          <a:p>
            <a:r>
              <a:rPr lang="en-GB" sz="2700">
                <a:latin typeface="Univers"/>
              </a:rPr>
              <a:t>What we've achieved - Skills &amp; Education </a:t>
            </a:r>
          </a:p>
        </p:txBody>
      </p:sp>
      <p:sp>
        <p:nvSpPr>
          <p:cNvPr id="6" name="Text Placeholder 5">
            <a:extLst>
              <a:ext uri="{FF2B5EF4-FFF2-40B4-BE49-F238E27FC236}">
                <a16:creationId xmlns:a16="http://schemas.microsoft.com/office/drawing/2014/main" id="{71033610-1154-DF41-6DDA-4D3EB5F81AC3}"/>
              </a:ext>
            </a:extLst>
          </p:cNvPr>
          <p:cNvSpPr>
            <a:spLocks noGrp="1"/>
          </p:cNvSpPr>
          <p:nvPr>
            <p:ph type="body" sz="quarter" idx="13"/>
          </p:nvPr>
        </p:nvSpPr>
        <p:spPr/>
        <p:txBody>
          <a:bodyPr/>
          <a:lstStyle/>
          <a:p>
            <a:endParaRPr lang="en-GB" b="0"/>
          </a:p>
        </p:txBody>
      </p:sp>
      <p:sp>
        <p:nvSpPr>
          <p:cNvPr id="2" name="Rectangle: Rounded Corners 1">
            <a:extLst>
              <a:ext uri="{FF2B5EF4-FFF2-40B4-BE49-F238E27FC236}">
                <a16:creationId xmlns:a16="http://schemas.microsoft.com/office/drawing/2014/main" id="{0DFA3DC5-F49D-AB81-F27D-122716061886}"/>
              </a:ext>
            </a:extLst>
          </p:cNvPr>
          <p:cNvSpPr/>
          <p:nvPr/>
        </p:nvSpPr>
        <p:spPr>
          <a:xfrm>
            <a:off x="266045" y="1659737"/>
            <a:ext cx="2419350" cy="1084221"/>
          </a:xfrm>
          <a:prstGeom prst="roundRect">
            <a:avLst/>
          </a:prstGeom>
          <a:solidFill>
            <a:schemeClr val="tx2"/>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a:solidFill>
                <a:srgbClr val="FFFFFF"/>
              </a:solidFill>
              <a:latin typeface="Univers" panose="020B0503020202020204" pitchFamily="34" charset="0"/>
            </a:endParaRPr>
          </a:p>
          <a:p>
            <a:pPr algn="ctr"/>
            <a:r>
              <a:rPr lang="en-US">
                <a:solidFill>
                  <a:srgbClr val="FFFFFF"/>
                </a:solidFill>
                <a:latin typeface="Univers"/>
              </a:rPr>
              <a:t>Over £1.3m invested so far </a:t>
            </a:r>
            <a:endParaRPr lang="en-GB">
              <a:solidFill>
                <a:srgbClr val="FFFFFF"/>
              </a:solidFill>
              <a:latin typeface="Univers"/>
            </a:endParaRPr>
          </a:p>
          <a:p>
            <a:pPr algn="ctr"/>
            <a:endParaRPr lang="en-GB">
              <a:solidFill>
                <a:srgbClr val="FFFFFF"/>
              </a:solidFill>
            </a:endParaRPr>
          </a:p>
        </p:txBody>
      </p:sp>
      <p:sp>
        <p:nvSpPr>
          <p:cNvPr id="5" name="Rectangle: Rounded Corners 4">
            <a:extLst>
              <a:ext uri="{FF2B5EF4-FFF2-40B4-BE49-F238E27FC236}">
                <a16:creationId xmlns:a16="http://schemas.microsoft.com/office/drawing/2014/main" id="{862ADF81-4A8C-9675-3361-8581D3D006A3}"/>
              </a:ext>
            </a:extLst>
          </p:cNvPr>
          <p:cNvSpPr/>
          <p:nvPr/>
        </p:nvSpPr>
        <p:spPr>
          <a:xfrm>
            <a:off x="223611" y="2892476"/>
            <a:ext cx="2484858" cy="1073047"/>
          </a:xfrm>
          <a:prstGeom prst="roundRect">
            <a:avLst/>
          </a:prstGeom>
          <a:solidFill>
            <a:schemeClr val="accent3"/>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a:solidFill>
                <a:srgbClr val="FFFFFF"/>
              </a:solidFill>
              <a:latin typeface="Univers" panose="020B0503020202020204" pitchFamily="34" charset="0"/>
            </a:endParaRPr>
          </a:p>
          <a:p>
            <a:pPr algn="ctr"/>
            <a:r>
              <a:rPr lang="en-GB">
                <a:solidFill>
                  <a:srgbClr val="FFFFFF"/>
                </a:solidFill>
                <a:latin typeface="Univers"/>
              </a:rPr>
              <a:t>26 GCSE students supported into post-16 pathways</a:t>
            </a:r>
            <a:endParaRPr lang="en-GB">
              <a:solidFill>
                <a:srgbClr val="FFFFFF"/>
              </a:solidFill>
            </a:endParaRPr>
          </a:p>
          <a:p>
            <a:pPr algn="ctr"/>
            <a:endParaRPr lang="en-GB">
              <a:solidFill>
                <a:srgbClr val="FFFFFF"/>
              </a:solidFill>
            </a:endParaRPr>
          </a:p>
        </p:txBody>
      </p:sp>
      <p:sp>
        <p:nvSpPr>
          <p:cNvPr id="7" name="Rectangle: Rounded Corners 6">
            <a:extLst>
              <a:ext uri="{FF2B5EF4-FFF2-40B4-BE49-F238E27FC236}">
                <a16:creationId xmlns:a16="http://schemas.microsoft.com/office/drawing/2014/main" id="{2ED0509B-7A63-3795-8B91-FBB452DCB502}"/>
              </a:ext>
            </a:extLst>
          </p:cNvPr>
          <p:cNvSpPr/>
          <p:nvPr/>
        </p:nvSpPr>
        <p:spPr>
          <a:xfrm>
            <a:off x="223611" y="4134900"/>
            <a:ext cx="2484858" cy="1062382"/>
          </a:xfrm>
          <a:prstGeom prst="roundRect">
            <a:avLst/>
          </a:prstGeom>
          <a:solidFill>
            <a:schemeClr val="tx2"/>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aseline="0">
                <a:solidFill>
                  <a:srgbClr val="FFFFFF"/>
                </a:solidFill>
                <a:latin typeface="Univers"/>
                <a:ea typeface="Arial"/>
                <a:cs typeface="Arial"/>
              </a:rPr>
              <a:t>UK first Level 3 Hydrogen Safety qualification</a:t>
            </a:r>
            <a:endParaRPr lang="en-GB">
              <a:solidFill>
                <a:srgbClr val="FFFFFF"/>
              </a:solidFill>
            </a:endParaRPr>
          </a:p>
        </p:txBody>
      </p:sp>
      <p:sp>
        <p:nvSpPr>
          <p:cNvPr id="12" name="Rectangle: Rounded Corners 11">
            <a:extLst>
              <a:ext uri="{FF2B5EF4-FFF2-40B4-BE49-F238E27FC236}">
                <a16:creationId xmlns:a16="http://schemas.microsoft.com/office/drawing/2014/main" id="{A45684BF-6AE0-FEBC-3D23-FD1750609FD6}"/>
              </a:ext>
            </a:extLst>
          </p:cNvPr>
          <p:cNvSpPr/>
          <p:nvPr/>
        </p:nvSpPr>
        <p:spPr>
          <a:xfrm>
            <a:off x="3145033" y="1659737"/>
            <a:ext cx="2536820" cy="1073047"/>
          </a:xfrm>
          <a:prstGeom prst="roundRect">
            <a:avLst/>
          </a:prstGeom>
          <a:solidFill>
            <a:schemeClr val="tx2"/>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aseline="0">
                <a:solidFill>
                  <a:srgbClr val="FFFFFF"/>
                </a:solidFill>
                <a:latin typeface="Univers"/>
              </a:rPr>
              <a:t>£3m </a:t>
            </a:r>
            <a:r>
              <a:rPr lang="en-US">
                <a:solidFill>
                  <a:srgbClr val="FFFFFF"/>
                </a:solidFill>
                <a:latin typeface="Univers"/>
              </a:rPr>
              <a:t>investment in 2025/26</a:t>
            </a:r>
          </a:p>
        </p:txBody>
      </p:sp>
      <p:sp>
        <p:nvSpPr>
          <p:cNvPr id="14" name="Rectangle: Rounded Corners 13">
            <a:extLst>
              <a:ext uri="{FF2B5EF4-FFF2-40B4-BE49-F238E27FC236}">
                <a16:creationId xmlns:a16="http://schemas.microsoft.com/office/drawing/2014/main" id="{9A48625E-CA74-23A4-3F08-BD9CE2078E55}"/>
              </a:ext>
            </a:extLst>
          </p:cNvPr>
          <p:cNvSpPr/>
          <p:nvPr/>
        </p:nvSpPr>
        <p:spPr>
          <a:xfrm>
            <a:off x="3145034" y="2892475"/>
            <a:ext cx="2536820" cy="1073047"/>
          </a:xfrm>
          <a:prstGeom prst="roundRect">
            <a:avLst/>
          </a:prstGeom>
          <a:solidFill>
            <a:schemeClr val="accent3"/>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Univers"/>
                <a:ea typeface="Arial"/>
                <a:cs typeface="Arial"/>
              </a:rPr>
              <a:t>Construction</a:t>
            </a:r>
            <a:r>
              <a:rPr lang="en-US" baseline="0">
                <a:solidFill>
                  <a:srgbClr val="FFFFFF"/>
                </a:solidFill>
                <a:latin typeface="Univers"/>
                <a:ea typeface="Arial"/>
                <a:cs typeface="Arial"/>
              </a:rPr>
              <a:t>, AI, Back to Work, Future Food, Green and Hydrogen skills </a:t>
            </a:r>
            <a:endParaRPr lang="en-GB">
              <a:solidFill>
                <a:srgbClr val="FFFFFF"/>
              </a:solidFill>
              <a:latin typeface="Univers"/>
            </a:endParaRPr>
          </a:p>
        </p:txBody>
      </p:sp>
      <p:sp>
        <p:nvSpPr>
          <p:cNvPr id="15" name="Rectangle: Rounded Corners 14">
            <a:extLst>
              <a:ext uri="{FF2B5EF4-FFF2-40B4-BE49-F238E27FC236}">
                <a16:creationId xmlns:a16="http://schemas.microsoft.com/office/drawing/2014/main" id="{9BBAD2EA-6853-3F0E-EB4D-D9037D08BA23}"/>
              </a:ext>
            </a:extLst>
          </p:cNvPr>
          <p:cNvSpPr/>
          <p:nvPr/>
        </p:nvSpPr>
        <p:spPr>
          <a:xfrm>
            <a:off x="3187029" y="4134900"/>
            <a:ext cx="2494824" cy="1073046"/>
          </a:xfrm>
          <a:prstGeom prst="roundRect">
            <a:avLst/>
          </a:prstGeom>
          <a:solidFill>
            <a:schemeClr val="tx2"/>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aseline="0">
                <a:solidFill>
                  <a:srgbClr val="FFFFFF"/>
                </a:solidFill>
                <a:latin typeface="Univers"/>
                <a:ea typeface="Arial"/>
                <a:cs typeface="Arial"/>
              </a:rPr>
              <a:t>1000 adult places offered</a:t>
            </a:r>
            <a:endParaRPr lang="en-GB">
              <a:solidFill>
                <a:srgbClr val="FFFFFF"/>
              </a:solidFill>
            </a:endParaRPr>
          </a:p>
        </p:txBody>
      </p:sp>
      <p:sp>
        <p:nvSpPr>
          <p:cNvPr id="8" name="Picture Placeholder 7">
            <a:extLst>
              <a:ext uri="{FF2B5EF4-FFF2-40B4-BE49-F238E27FC236}">
                <a16:creationId xmlns:a16="http://schemas.microsoft.com/office/drawing/2014/main" id="{A6B0F622-A93D-EA45-FBB3-1C353DAF6226}"/>
              </a:ext>
            </a:extLst>
          </p:cNvPr>
          <p:cNvSpPr>
            <a:spLocks noGrp="1"/>
          </p:cNvSpPr>
          <p:nvPr>
            <p:ph type="pic" sz="quarter" idx="12"/>
          </p:nvPr>
        </p:nvSpPr>
        <p:spPr>
          <a:ln>
            <a:solidFill>
              <a:srgbClr val="002060"/>
            </a:solidFill>
          </a:ln>
        </p:spPr>
        <p:txBody>
          <a:bodyPr/>
          <a:lstStyle/>
          <a:p>
            <a:endParaRPr lang="en-GB"/>
          </a:p>
        </p:txBody>
      </p:sp>
      <p:pic>
        <p:nvPicPr>
          <p:cNvPr id="11" name="Picture Placeholder 6" descr="A child in a yellow shirt&#10;&#10;AI-generated content may be incorrect.">
            <a:extLst>
              <a:ext uri="{FF2B5EF4-FFF2-40B4-BE49-F238E27FC236}">
                <a16:creationId xmlns:a16="http://schemas.microsoft.com/office/drawing/2014/main" id="{D60C2CB3-192B-C16C-0E1B-0011F003457F}"/>
              </a:ext>
            </a:extLst>
          </p:cNvPr>
          <p:cNvPicPr>
            <a:picLocks noChangeAspect="1"/>
          </p:cNvPicPr>
          <p:nvPr/>
        </p:nvPicPr>
        <p:blipFill>
          <a:blip r:embed="rId4"/>
          <a:srcRect t="7413" b="7413"/>
          <a:stretch/>
        </p:blipFill>
        <p:spPr>
          <a:xfrm>
            <a:off x="6153186" y="0"/>
            <a:ext cx="6038814" cy="6858000"/>
          </a:xfrm>
          <a:prstGeom prst="rect">
            <a:avLst/>
          </a:prstGeom>
          <a:noFill/>
          <a:ln>
            <a:solidFill>
              <a:srgbClr val="002060"/>
            </a:solidFill>
          </a:ln>
        </p:spPr>
      </p:pic>
      <p:pic>
        <p:nvPicPr>
          <p:cNvPr id="9" name="Audio 8">
            <a:hlinkClick r:id="" action="ppaction://media"/>
            <a:extLst>
              <a:ext uri="{FF2B5EF4-FFF2-40B4-BE49-F238E27FC236}">
                <a16:creationId xmlns:a16="http://schemas.microsoft.com/office/drawing/2014/main" id="{E9C2BA57-674B-4D47-593A-49852F1E2C4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0779" t="-370779" r="-370779" b="-370779"/>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72520229"/>
      </p:ext>
    </p:extLst>
  </p:cSld>
  <p:clrMapOvr>
    <a:masterClrMapping/>
  </p:clrMapOvr>
  <mc:AlternateContent xmlns:mc="http://schemas.openxmlformats.org/markup-compatibility/2006" xmlns:p14="http://schemas.microsoft.com/office/powerpoint/2010/main">
    <mc:Choice Requires="p14">
      <p:transition spd="slow" p14:dur="2000" advTm="94508"/>
    </mc:Choice>
    <mc:Fallback xmlns="">
      <p:transition spd="slow" advTm="94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Custom 8">
      <a:dk1>
        <a:srgbClr val="000000"/>
      </a:dk1>
      <a:lt1>
        <a:srgbClr val="FFFFFF"/>
      </a:lt1>
      <a:dk2>
        <a:srgbClr val="0E2841"/>
      </a:dk2>
      <a:lt2>
        <a:srgbClr val="C8C8C8"/>
      </a:lt2>
      <a:accent1>
        <a:srgbClr val="4969E0"/>
      </a:accent1>
      <a:accent2>
        <a:srgbClr val="FA681D"/>
      </a:accent2>
      <a:accent3>
        <a:srgbClr val="0EBAA7"/>
      </a:accent3>
      <a:accent4>
        <a:srgbClr val="F2F2E9"/>
      </a:accent4>
      <a:accent5>
        <a:srgbClr val="0DB9A7"/>
      </a:accent5>
      <a:accent6>
        <a:srgbClr val="0DB9A7"/>
      </a:accent6>
      <a:hlink>
        <a:srgbClr val="4969E0"/>
      </a:hlink>
      <a:folHlink>
        <a:srgbClr val="4969E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ames Freeport Template" id="{7CC12AAB-D071-264D-A52C-C935621CA068}" vid="{C93A8976-95F6-3D4C-82CB-D1554C7A0882}"/>
    </a:ext>
  </a:extLst>
</a:theme>
</file>

<file path=ppt/theme/theme2.xml><?xml version="1.0" encoding="utf-8"?>
<a:theme xmlns:a="http://schemas.openxmlformats.org/drawingml/2006/main" name="Office Theme">
  <a:themeElements>
    <a:clrScheme name="Custom 8">
      <a:dk1>
        <a:srgbClr val="000000"/>
      </a:dk1>
      <a:lt1>
        <a:srgbClr val="FFFFFF"/>
      </a:lt1>
      <a:dk2>
        <a:srgbClr val="0E2841"/>
      </a:dk2>
      <a:lt2>
        <a:srgbClr val="C8C8C8"/>
      </a:lt2>
      <a:accent1>
        <a:srgbClr val="4969E0"/>
      </a:accent1>
      <a:accent2>
        <a:srgbClr val="FA681D"/>
      </a:accent2>
      <a:accent3>
        <a:srgbClr val="0EBAA7"/>
      </a:accent3>
      <a:accent4>
        <a:srgbClr val="F2F2E9"/>
      </a:accent4>
      <a:accent5>
        <a:srgbClr val="0DB9A7"/>
      </a:accent5>
      <a:accent6>
        <a:srgbClr val="0DB9A7"/>
      </a:accent6>
      <a:hlink>
        <a:srgbClr val="4969E0"/>
      </a:hlink>
      <a:folHlink>
        <a:srgbClr val="4969E0"/>
      </a:folHlink>
    </a:clrScheme>
    <a:fontScheme name="Custom 1">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ames Freeport Template_v2" id="{F6FF0FC5-1A11-B046-8A1D-B6056DE1C2A1}" vid="{E87E12CF-30A3-E549-BD5F-E82761D433B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4328d0c-9284-482c-a550-5b52055c884d" xsi:nil="true"/>
    <_Flow_SignoffStatus xmlns="2860a5bf-1146-420c-b33a-32df052d700e" xsi:nil="true"/>
    <lcf76f155ced4ddcb4097134ff3c332f xmlns="2860a5bf-1146-420c-b33a-32df052d700e">
      <Terms xmlns="http://schemas.microsoft.com/office/infopath/2007/PartnerControls"/>
    </lcf76f155ced4ddcb4097134ff3c332f>
    <Responsible xmlns="2860a5bf-1146-420c-b33a-32df052d700e">
      <UserInfo>
        <DisplayName/>
        <AccountId xsi:nil="true"/>
        <AccountType/>
      </UserInfo>
    </Responsibl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4C4CF2736605147AA3EE8BFE2D17179" ma:contentTypeVersion="18" ma:contentTypeDescription="Create a new document." ma:contentTypeScope="" ma:versionID="bfb796e0fc6cba782863f41e7f11b2a2">
  <xsd:schema xmlns:xsd="http://www.w3.org/2001/XMLSchema" xmlns:xs="http://www.w3.org/2001/XMLSchema" xmlns:p="http://schemas.microsoft.com/office/2006/metadata/properties" xmlns:ns2="2860a5bf-1146-420c-b33a-32df052d700e" xmlns:ns3="b4328d0c-9284-482c-a550-5b52055c884d" targetNamespace="http://schemas.microsoft.com/office/2006/metadata/properties" ma:root="true" ma:fieldsID="f840880ef0439f6a4a0db61801945612" ns2:_="" ns3:_="">
    <xsd:import namespace="2860a5bf-1146-420c-b33a-32df052d700e"/>
    <xsd:import namespace="b4328d0c-9284-482c-a550-5b52055c884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_Flow_SignoffStatus" minOccurs="0"/>
                <xsd:element ref="ns2:MediaLengthInSeconds" minOccurs="0"/>
                <xsd:element ref="ns2:MediaServiceBillingMetadata" minOccurs="0"/>
                <xsd:element ref="ns2:Responsibl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60a5bf-1146-420c-b33a-32df052d70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f5f76557-217c-4c66-93c1-0ed52efa8371"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_Flow_SignoffStatus" ma:index="22" nillable="true" ma:displayName="Sign-off status" ma:internalName="Sign_x002d_off_x0020_status">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BillingMetadata" ma:index="24" nillable="true" ma:displayName="MediaServiceBillingMetadata" ma:hidden="true" ma:internalName="MediaServiceBillingMetadata" ma:readOnly="true">
      <xsd:simpleType>
        <xsd:restriction base="dms:Note"/>
      </xsd:simpleType>
    </xsd:element>
    <xsd:element name="Responsible" ma:index="25" nillable="true" ma:displayName="Responsible" ma:format="Dropdown" ma:list="UserInfo" ma:SharePointGroup="0" ma:internalName="Responsibl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4328d0c-9284-482c-a550-5b52055c884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bbb195bd-8943-4ee2-bb21-36d6f019ce15}" ma:internalName="TaxCatchAll" ma:showField="CatchAllData" ma:web="b4328d0c-9284-482c-a550-5b52055c884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2754AE8-3675-4046-8517-5A4618F5D3C1}">
  <ds:schemaRefs>
    <ds:schemaRef ds:uri="http://schemas.microsoft.com/sharepoint/v3/contenttype/forms"/>
  </ds:schemaRefs>
</ds:datastoreItem>
</file>

<file path=customXml/itemProps2.xml><?xml version="1.0" encoding="utf-8"?>
<ds:datastoreItem xmlns:ds="http://schemas.openxmlformats.org/officeDocument/2006/customXml" ds:itemID="{73D384F2-EF85-414C-BED6-BE20132D5041}">
  <ds:schemaRefs>
    <ds:schemaRef ds:uri="http://schemas.openxmlformats.org/package/2006/metadata/core-properties"/>
    <ds:schemaRef ds:uri="http://schemas.microsoft.com/office/2006/documentManagement/types"/>
    <ds:schemaRef ds:uri="http://www.w3.org/XML/1998/namespace"/>
    <ds:schemaRef ds:uri="http://purl.org/dc/elements/1.1/"/>
    <ds:schemaRef ds:uri="http://purl.org/dc/dcmitype/"/>
    <ds:schemaRef ds:uri="http://schemas.microsoft.com/office/2006/metadata/properties"/>
    <ds:schemaRef ds:uri="http://purl.org/dc/terms/"/>
    <ds:schemaRef ds:uri="2860a5bf-1146-420c-b33a-32df052d700e"/>
    <ds:schemaRef ds:uri="http://schemas.microsoft.com/office/infopath/2007/PartnerControls"/>
    <ds:schemaRef ds:uri="b4328d0c-9284-482c-a550-5b52055c884d"/>
  </ds:schemaRefs>
</ds:datastoreItem>
</file>

<file path=customXml/itemProps3.xml><?xml version="1.0" encoding="utf-8"?>
<ds:datastoreItem xmlns:ds="http://schemas.openxmlformats.org/officeDocument/2006/customXml" ds:itemID="{E7B8BE8B-C377-4370-975C-E6563EA48A1A}">
  <ds:schemaRefs>
    <ds:schemaRef ds:uri="2860a5bf-1146-420c-b33a-32df052d700e"/>
    <ds:schemaRef ds:uri="b4328d0c-9284-482c-a550-5b52055c884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1345</Words>
  <Application>Microsoft Office PowerPoint</Application>
  <PresentationFormat>Widescreen</PresentationFormat>
  <Paragraphs>127</Paragraphs>
  <Slides>14</Slides>
  <Notes>5</Notes>
  <HiddenSlides>0</HiddenSlides>
  <MMClips>13</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Aptos</vt:lpstr>
      <vt:lpstr>Aptos Display</vt:lpstr>
      <vt:lpstr>Arial</vt:lpstr>
      <vt:lpstr>Univers</vt:lpstr>
      <vt:lpstr>Wingdings</vt:lpstr>
      <vt:lpstr>Office Theme</vt:lpstr>
      <vt:lpstr>Office Theme</vt:lpstr>
      <vt:lpstr>Thames Freeport Public Board 11 December 2025  Building a Better Future Together  </vt:lpstr>
      <vt:lpstr>What is Thames Freeport? </vt:lpstr>
      <vt:lpstr>Our Purpose </vt:lpstr>
      <vt:lpstr>Our Mission </vt:lpstr>
      <vt:lpstr>Our values</vt:lpstr>
      <vt:lpstr>PowerPoint Presentation</vt:lpstr>
      <vt:lpstr>What we've achieved – Timeline</vt:lpstr>
      <vt:lpstr>What we've achieved - Inward Investment, Skills and Innovation</vt:lpstr>
      <vt:lpstr>What we've achieved - Skills &amp; Education </vt:lpstr>
      <vt:lpstr>PowerPoint Presentation</vt:lpstr>
      <vt:lpstr>PowerPoint Presentation</vt:lpstr>
      <vt:lpstr>How are we supporting the community?  The Thames Freeport Ambassador programme aims to address direct community concerns: make places safer and strengthen trust, create clear pathways into good local jobs with flexible, accessible training, support culture and creativity with inclusive spaces and local events and grow a greener local economy with community energy, volunteering and skills sharing.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Jennifer Anderson</dc:creator>
  <cp:lastModifiedBy>John Stasi</cp:lastModifiedBy>
  <cp:revision>3</cp:revision>
  <dcterms:created xsi:type="dcterms:W3CDTF">2025-10-24T15:01:47Z</dcterms:created>
  <dcterms:modified xsi:type="dcterms:W3CDTF">2026-01-15T13:53:16Z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0x01010094C4CF2736605147AA3EE8BFE2D17179</vt:lpwstr>
  </property>
  <property fmtid="{D5CDD505-2E9C-101B-9397-08002B2CF9AE}" pid="3" name="MediaServiceImageTags">
    <vt:lpwstr/>
  </property>
</Properties>
</file>